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6" r:id="rId5"/>
    <p:sldId id="257" r:id="rId6"/>
    <p:sldId id="258" r:id="rId7"/>
    <p:sldId id="259" r:id="rId8"/>
    <p:sldId id="262" r:id="rId9"/>
    <p:sldId id="261" r:id="rId10"/>
    <p:sldId id="266" r:id="rId11"/>
    <p:sldId id="265" r:id="rId12"/>
    <p:sldId id="269" r:id="rId13"/>
    <p:sldId id="270" r:id="rId14"/>
    <p:sldId id="267" r:id="rId15"/>
    <p:sldId id="268" r:id="rId16"/>
    <p:sldId id="271" r:id="rId1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F193E2-9267-3F20-7571-6658E8329651}" v="6" dt="2024-11-14T01:41:43.701"/>
    <p1510:client id="{D371FFC2-C32E-46B5-B529-BECABC0B53A8}" v="370" dt="2024-11-14T14:23:40.8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A614B8-6742-4941-BF31-94922E992ACE}" type="doc">
      <dgm:prSet loTypeId="urn:microsoft.com/office/officeart/2005/8/layout/list1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1944089-2CEA-4AFB-A292-C0A5DC205F71}">
      <dgm:prSet/>
      <dgm:spPr/>
      <dgm:t>
        <a:bodyPr/>
        <a:lstStyle/>
        <a:p>
          <a:r>
            <a:rPr lang="en-US"/>
            <a:t>Graduation and Four Year Planning</a:t>
          </a:r>
        </a:p>
      </dgm:t>
    </dgm:pt>
    <dgm:pt modelId="{DB5B9174-77EB-4980-80B1-8AB7360BBFE5}" type="parTrans" cxnId="{13987F2B-2FDF-4519-A4BC-023C146EE171}">
      <dgm:prSet/>
      <dgm:spPr/>
      <dgm:t>
        <a:bodyPr/>
        <a:lstStyle/>
        <a:p>
          <a:endParaRPr lang="en-US"/>
        </a:p>
      </dgm:t>
    </dgm:pt>
    <dgm:pt modelId="{B1E2BD73-BE8E-4304-870E-970F0BA82B8F}" type="sibTrans" cxnId="{13987F2B-2FDF-4519-A4BC-023C146EE171}">
      <dgm:prSet/>
      <dgm:spPr/>
      <dgm:t>
        <a:bodyPr/>
        <a:lstStyle/>
        <a:p>
          <a:endParaRPr lang="en-US"/>
        </a:p>
      </dgm:t>
    </dgm:pt>
    <dgm:pt modelId="{C17965A3-E8C4-4F75-9656-9D761A0F3249}">
      <dgm:prSet/>
      <dgm:spPr/>
      <dgm:t>
        <a:bodyPr/>
        <a:lstStyle/>
        <a:p>
          <a:r>
            <a:rPr lang="en-US"/>
            <a:t>Curriculum Planning Resources</a:t>
          </a:r>
        </a:p>
      </dgm:t>
    </dgm:pt>
    <dgm:pt modelId="{0467C081-1152-4ABE-8D05-84A56A7406F7}" type="parTrans" cxnId="{3E271AD1-52E0-4A20-A933-CB7BC73F4FAC}">
      <dgm:prSet/>
      <dgm:spPr/>
      <dgm:t>
        <a:bodyPr/>
        <a:lstStyle/>
        <a:p>
          <a:endParaRPr lang="en-US"/>
        </a:p>
      </dgm:t>
    </dgm:pt>
    <dgm:pt modelId="{729445BE-817D-4DE9-9AB3-5CAEDE7A80D4}" type="sibTrans" cxnId="{3E271AD1-52E0-4A20-A933-CB7BC73F4FAC}">
      <dgm:prSet/>
      <dgm:spPr/>
      <dgm:t>
        <a:bodyPr/>
        <a:lstStyle/>
        <a:p>
          <a:endParaRPr lang="en-US"/>
        </a:p>
      </dgm:t>
    </dgm:pt>
    <dgm:pt modelId="{55832D0A-4FF7-4108-BD3F-CCC4901B4CA5}">
      <dgm:prSet/>
      <dgm:spPr/>
      <dgm:t>
        <a:bodyPr/>
        <a:lstStyle/>
        <a:p>
          <a:r>
            <a:rPr lang="en-US"/>
            <a:t>Course Planning Timeline</a:t>
          </a:r>
        </a:p>
      </dgm:t>
    </dgm:pt>
    <dgm:pt modelId="{CFC56A6A-DC82-4551-A132-264DD9844FD3}" type="parTrans" cxnId="{7CF1BBA2-C9A8-42ED-B178-90266AC497B5}">
      <dgm:prSet/>
      <dgm:spPr/>
      <dgm:t>
        <a:bodyPr/>
        <a:lstStyle/>
        <a:p>
          <a:endParaRPr lang="en-US"/>
        </a:p>
      </dgm:t>
    </dgm:pt>
    <dgm:pt modelId="{648F4424-C6D2-4DFD-ACD1-6D7611840E92}" type="sibTrans" cxnId="{7CF1BBA2-C9A8-42ED-B178-90266AC497B5}">
      <dgm:prSet/>
      <dgm:spPr/>
      <dgm:t>
        <a:bodyPr/>
        <a:lstStyle/>
        <a:p>
          <a:endParaRPr lang="en-US"/>
        </a:p>
      </dgm:t>
    </dgm:pt>
    <dgm:pt modelId="{5E316DB3-1F50-47B4-B50C-1D6F7966D556}">
      <dgm:prSet/>
      <dgm:spPr/>
      <dgm:t>
        <a:bodyPr/>
        <a:lstStyle/>
        <a:p>
          <a:r>
            <a:rPr lang="en-US"/>
            <a:t>Rigorous Coursework Options</a:t>
          </a:r>
        </a:p>
      </dgm:t>
    </dgm:pt>
    <dgm:pt modelId="{A6686626-246D-4EB8-8B7D-853FBA29981C}" type="parTrans" cxnId="{F68D9852-7652-46BD-8DCF-2D3743E9E9BD}">
      <dgm:prSet/>
      <dgm:spPr/>
      <dgm:t>
        <a:bodyPr/>
        <a:lstStyle/>
        <a:p>
          <a:endParaRPr lang="en-US"/>
        </a:p>
      </dgm:t>
    </dgm:pt>
    <dgm:pt modelId="{4F0B14DF-E85B-4431-AB02-7EE7FE6DDB40}" type="sibTrans" cxnId="{F68D9852-7652-46BD-8DCF-2D3743E9E9BD}">
      <dgm:prSet/>
      <dgm:spPr/>
      <dgm:t>
        <a:bodyPr/>
        <a:lstStyle/>
        <a:p>
          <a:endParaRPr lang="en-US"/>
        </a:p>
      </dgm:t>
    </dgm:pt>
    <dgm:pt modelId="{1F57FB19-89B6-43BA-BC6D-96FA0497BCBF}">
      <dgm:prSet/>
      <dgm:spPr/>
      <dgm:t>
        <a:bodyPr/>
        <a:lstStyle/>
        <a:p>
          <a:r>
            <a:rPr lang="en-US"/>
            <a:t>Honors and Advanced Placement Options</a:t>
          </a:r>
        </a:p>
      </dgm:t>
    </dgm:pt>
    <dgm:pt modelId="{A45C9452-34C4-4955-BC6D-09845F26215D}" type="parTrans" cxnId="{2FDFAC64-AF72-4B52-B4BC-38238EC93926}">
      <dgm:prSet/>
      <dgm:spPr/>
      <dgm:t>
        <a:bodyPr/>
        <a:lstStyle/>
        <a:p>
          <a:endParaRPr lang="en-US"/>
        </a:p>
      </dgm:t>
    </dgm:pt>
    <dgm:pt modelId="{A098487F-ADDA-44C3-B275-83FE72627940}" type="sibTrans" cxnId="{2FDFAC64-AF72-4B52-B4BC-38238EC93926}">
      <dgm:prSet/>
      <dgm:spPr/>
      <dgm:t>
        <a:bodyPr/>
        <a:lstStyle/>
        <a:p>
          <a:endParaRPr lang="en-US"/>
        </a:p>
      </dgm:t>
    </dgm:pt>
    <dgm:pt modelId="{3419D86B-12B6-4EDF-A524-E6A397AECA72}">
      <dgm:prSet/>
      <dgm:spPr/>
      <dgm:t>
        <a:bodyPr/>
        <a:lstStyle/>
        <a:p>
          <a:r>
            <a:rPr lang="en-US"/>
            <a:t>Doubling up</a:t>
          </a:r>
        </a:p>
      </dgm:t>
    </dgm:pt>
    <dgm:pt modelId="{252F2E20-C6CF-4909-9ECB-B93B3B2CD0B3}" type="parTrans" cxnId="{1F14A3EF-41AB-40FA-8CEC-DA2911E663EC}">
      <dgm:prSet/>
      <dgm:spPr/>
      <dgm:t>
        <a:bodyPr/>
        <a:lstStyle/>
        <a:p>
          <a:endParaRPr lang="en-US"/>
        </a:p>
      </dgm:t>
    </dgm:pt>
    <dgm:pt modelId="{10CA6AC9-C7FB-482A-AC6A-2A6F9AA96452}" type="sibTrans" cxnId="{1F14A3EF-41AB-40FA-8CEC-DA2911E663EC}">
      <dgm:prSet/>
      <dgm:spPr/>
      <dgm:t>
        <a:bodyPr/>
        <a:lstStyle/>
        <a:p>
          <a:endParaRPr lang="en-US"/>
        </a:p>
      </dgm:t>
    </dgm:pt>
    <dgm:pt modelId="{59B488B7-77F6-4D4A-A659-40325B9F3552}">
      <dgm:prSet/>
      <dgm:spPr/>
      <dgm:t>
        <a:bodyPr/>
        <a:lstStyle/>
        <a:p>
          <a:r>
            <a:rPr lang="en-US"/>
            <a:t>Credit by exam</a:t>
          </a:r>
        </a:p>
      </dgm:t>
    </dgm:pt>
    <dgm:pt modelId="{8F00D94D-0D59-438C-B544-383C33CFADE6}" type="parTrans" cxnId="{FFB954AC-992C-4DF1-B85B-7F3513F78062}">
      <dgm:prSet/>
      <dgm:spPr/>
      <dgm:t>
        <a:bodyPr/>
        <a:lstStyle/>
        <a:p>
          <a:endParaRPr lang="en-US"/>
        </a:p>
      </dgm:t>
    </dgm:pt>
    <dgm:pt modelId="{D89D52F1-34C2-4C40-838C-947780145D05}" type="sibTrans" cxnId="{FFB954AC-992C-4DF1-B85B-7F3513F78062}">
      <dgm:prSet/>
      <dgm:spPr/>
      <dgm:t>
        <a:bodyPr/>
        <a:lstStyle/>
        <a:p>
          <a:endParaRPr lang="en-US"/>
        </a:p>
      </dgm:t>
    </dgm:pt>
    <dgm:pt modelId="{43E2783B-7DDE-4361-9207-38BD54E99EC4}" type="pres">
      <dgm:prSet presAssocID="{9AA614B8-6742-4941-BF31-94922E992ACE}" presName="linear" presStyleCnt="0">
        <dgm:presLayoutVars>
          <dgm:dir/>
          <dgm:animLvl val="lvl"/>
          <dgm:resizeHandles val="exact"/>
        </dgm:presLayoutVars>
      </dgm:prSet>
      <dgm:spPr/>
    </dgm:pt>
    <dgm:pt modelId="{7CA0EBB8-70B7-4D7A-9C7E-DCB02469733D}" type="pres">
      <dgm:prSet presAssocID="{E1944089-2CEA-4AFB-A292-C0A5DC205F71}" presName="parentLin" presStyleCnt="0"/>
      <dgm:spPr/>
    </dgm:pt>
    <dgm:pt modelId="{229CFC7A-45C3-4C79-AF0A-11588912E3DC}" type="pres">
      <dgm:prSet presAssocID="{E1944089-2CEA-4AFB-A292-C0A5DC205F71}" presName="parentLeftMargin" presStyleLbl="node1" presStyleIdx="0" presStyleCnt="7"/>
      <dgm:spPr/>
    </dgm:pt>
    <dgm:pt modelId="{C262DBF8-CD0F-409C-A98E-ABA45230E3CD}" type="pres">
      <dgm:prSet presAssocID="{E1944089-2CEA-4AFB-A292-C0A5DC205F71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72A91183-6748-4944-B362-0642EAA384F0}" type="pres">
      <dgm:prSet presAssocID="{E1944089-2CEA-4AFB-A292-C0A5DC205F71}" presName="negativeSpace" presStyleCnt="0"/>
      <dgm:spPr/>
    </dgm:pt>
    <dgm:pt modelId="{FD155AF7-4035-4274-8D49-68197F6A41DE}" type="pres">
      <dgm:prSet presAssocID="{E1944089-2CEA-4AFB-A292-C0A5DC205F71}" presName="childText" presStyleLbl="conFgAcc1" presStyleIdx="0" presStyleCnt="7">
        <dgm:presLayoutVars>
          <dgm:bulletEnabled val="1"/>
        </dgm:presLayoutVars>
      </dgm:prSet>
      <dgm:spPr/>
    </dgm:pt>
    <dgm:pt modelId="{A41A7B9E-4866-459B-8D02-F7FADF1495A1}" type="pres">
      <dgm:prSet presAssocID="{B1E2BD73-BE8E-4304-870E-970F0BA82B8F}" presName="spaceBetweenRectangles" presStyleCnt="0"/>
      <dgm:spPr/>
    </dgm:pt>
    <dgm:pt modelId="{E5C06E30-048A-4DBA-BED4-7937A38392E0}" type="pres">
      <dgm:prSet presAssocID="{C17965A3-E8C4-4F75-9656-9D761A0F3249}" presName="parentLin" presStyleCnt="0"/>
      <dgm:spPr/>
    </dgm:pt>
    <dgm:pt modelId="{094BC3B3-FA9F-4E20-8BB4-0D96EF4E784B}" type="pres">
      <dgm:prSet presAssocID="{C17965A3-E8C4-4F75-9656-9D761A0F3249}" presName="parentLeftMargin" presStyleLbl="node1" presStyleIdx="0" presStyleCnt="7"/>
      <dgm:spPr/>
    </dgm:pt>
    <dgm:pt modelId="{697B83BB-BE5B-4CC4-A1F2-C43037AB1332}" type="pres">
      <dgm:prSet presAssocID="{C17965A3-E8C4-4F75-9656-9D761A0F3249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969B5812-843B-426F-87F7-E741950967BC}" type="pres">
      <dgm:prSet presAssocID="{C17965A3-E8C4-4F75-9656-9D761A0F3249}" presName="negativeSpace" presStyleCnt="0"/>
      <dgm:spPr/>
    </dgm:pt>
    <dgm:pt modelId="{1E16B083-BDDD-453F-95C7-2276126E72AC}" type="pres">
      <dgm:prSet presAssocID="{C17965A3-E8C4-4F75-9656-9D761A0F3249}" presName="childText" presStyleLbl="conFgAcc1" presStyleIdx="1" presStyleCnt="7">
        <dgm:presLayoutVars>
          <dgm:bulletEnabled val="1"/>
        </dgm:presLayoutVars>
      </dgm:prSet>
      <dgm:spPr/>
    </dgm:pt>
    <dgm:pt modelId="{327C92FB-1483-49D3-8BD6-83333DB815AB}" type="pres">
      <dgm:prSet presAssocID="{729445BE-817D-4DE9-9AB3-5CAEDE7A80D4}" presName="spaceBetweenRectangles" presStyleCnt="0"/>
      <dgm:spPr/>
    </dgm:pt>
    <dgm:pt modelId="{5D9ECAEE-2E5E-4986-8A84-6C4A9450BD80}" type="pres">
      <dgm:prSet presAssocID="{55832D0A-4FF7-4108-BD3F-CCC4901B4CA5}" presName="parentLin" presStyleCnt="0"/>
      <dgm:spPr/>
    </dgm:pt>
    <dgm:pt modelId="{AA82E238-B182-44AA-B343-5313BE110322}" type="pres">
      <dgm:prSet presAssocID="{55832D0A-4FF7-4108-BD3F-CCC4901B4CA5}" presName="parentLeftMargin" presStyleLbl="node1" presStyleIdx="1" presStyleCnt="7"/>
      <dgm:spPr/>
    </dgm:pt>
    <dgm:pt modelId="{4FB45AF1-412E-4A6C-8ECF-03D605A9A4D4}" type="pres">
      <dgm:prSet presAssocID="{55832D0A-4FF7-4108-BD3F-CCC4901B4CA5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3421765B-70D4-45DB-8872-A8BEE3F0DE76}" type="pres">
      <dgm:prSet presAssocID="{55832D0A-4FF7-4108-BD3F-CCC4901B4CA5}" presName="negativeSpace" presStyleCnt="0"/>
      <dgm:spPr/>
    </dgm:pt>
    <dgm:pt modelId="{660878BD-8582-45A0-B604-B256EB4FA6EC}" type="pres">
      <dgm:prSet presAssocID="{55832D0A-4FF7-4108-BD3F-CCC4901B4CA5}" presName="childText" presStyleLbl="conFgAcc1" presStyleIdx="2" presStyleCnt="7">
        <dgm:presLayoutVars>
          <dgm:bulletEnabled val="1"/>
        </dgm:presLayoutVars>
      </dgm:prSet>
      <dgm:spPr/>
    </dgm:pt>
    <dgm:pt modelId="{C50C227B-5ABE-439D-BB84-EC0E5CE0E519}" type="pres">
      <dgm:prSet presAssocID="{648F4424-C6D2-4DFD-ACD1-6D7611840E92}" presName="spaceBetweenRectangles" presStyleCnt="0"/>
      <dgm:spPr/>
    </dgm:pt>
    <dgm:pt modelId="{C6415ADE-3187-4AF4-8D6F-31BC6B5B807D}" type="pres">
      <dgm:prSet presAssocID="{5E316DB3-1F50-47B4-B50C-1D6F7966D556}" presName="parentLin" presStyleCnt="0"/>
      <dgm:spPr/>
    </dgm:pt>
    <dgm:pt modelId="{7C35ED7E-2297-436C-ABDA-E53DA58162B4}" type="pres">
      <dgm:prSet presAssocID="{5E316DB3-1F50-47B4-B50C-1D6F7966D556}" presName="parentLeftMargin" presStyleLbl="node1" presStyleIdx="2" presStyleCnt="7"/>
      <dgm:spPr/>
    </dgm:pt>
    <dgm:pt modelId="{47BD7686-08E4-4784-8B6F-582CA35B37F3}" type="pres">
      <dgm:prSet presAssocID="{5E316DB3-1F50-47B4-B50C-1D6F7966D556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46B1263D-A862-45CB-90CD-3F5896F37186}" type="pres">
      <dgm:prSet presAssocID="{5E316DB3-1F50-47B4-B50C-1D6F7966D556}" presName="negativeSpace" presStyleCnt="0"/>
      <dgm:spPr/>
    </dgm:pt>
    <dgm:pt modelId="{9907151B-0ADF-4F67-ADC2-336953DAA3F7}" type="pres">
      <dgm:prSet presAssocID="{5E316DB3-1F50-47B4-B50C-1D6F7966D556}" presName="childText" presStyleLbl="conFgAcc1" presStyleIdx="3" presStyleCnt="7">
        <dgm:presLayoutVars>
          <dgm:bulletEnabled val="1"/>
        </dgm:presLayoutVars>
      </dgm:prSet>
      <dgm:spPr/>
    </dgm:pt>
    <dgm:pt modelId="{818F2C53-7572-4F77-B0B2-BE879612269A}" type="pres">
      <dgm:prSet presAssocID="{4F0B14DF-E85B-4431-AB02-7EE7FE6DDB40}" presName="spaceBetweenRectangles" presStyleCnt="0"/>
      <dgm:spPr/>
    </dgm:pt>
    <dgm:pt modelId="{7FC01A32-B27E-4C64-A6D5-85483A1AD28F}" type="pres">
      <dgm:prSet presAssocID="{1F57FB19-89B6-43BA-BC6D-96FA0497BCBF}" presName="parentLin" presStyleCnt="0"/>
      <dgm:spPr/>
    </dgm:pt>
    <dgm:pt modelId="{50524661-9755-4244-B022-B1916FBC0F80}" type="pres">
      <dgm:prSet presAssocID="{1F57FB19-89B6-43BA-BC6D-96FA0497BCBF}" presName="parentLeftMargin" presStyleLbl="node1" presStyleIdx="3" presStyleCnt="7"/>
      <dgm:spPr/>
    </dgm:pt>
    <dgm:pt modelId="{D62CAB66-AC92-4FC6-AF6A-B322C2FED50B}" type="pres">
      <dgm:prSet presAssocID="{1F57FB19-89B6-43BA-BC6D-96FA0497BCBF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2E07708A-8704-48F6-85A7-819DF5A49428}" type="pres">
      <dgm:prSet presAssocID="{1F57FB19-89B6-43BA-BC6D-96FA0497BCBF}" presName="negativeSpace" presStyleCnt="0"/>
      <dgm:spPr/>
    </dgm:pt>
    <dgm:pt modelId="{A18CB0A4-B628-4000-9289-6BD6AD417BD8}" type="pres">
      <dgm:prSet presAssocID="{1F57FB19-89B6-43BA-BC6D-96FA0497BCBF}" presName="childText" presStyleLbl="conFgAcc1" presStyleIdx="4" presStyleCnt="7">
        <dgm:presLayoutVars>
          <dgm:bulletEnabled val="1"/>
        </dgm:presLayoutVars>
      </dgm:prSet>
      <dgm:spPr/>
    </dgm:pt>
    <dgm:pt modelId="{B390B61D-8EDD-48BE-A1A4-9EC89B4CE1FC}" type="pres">
      <dgm:prSet presAssocID="{A098487F-ADDA-44C3-B275-83FE72627940}" presName="spaceBetweenRectangles" presStyleCnt="0"/>
      <dgm:spPr/>
    </dgm:pt>
    <dgm:pt modelId="{7DDE635E-3048-4F40-BBBD-608925959183}" type="pres">
      <dgm:prSet presAssocID="{3419D86B-12B6-4EDF-A524-E6A397AECA72}" presName="parentLin" presStyleCnt="0"/>
      <dgm:spPr/>
    </dgm:pt>
    <dgm:pt modelId="{EF1259DC-BD40-4C2D-A583-C11343931B0A}" type="pres">
      <dgm:prSet presAssocID="{3419D86B-12B6-4EDF-A524-E6A397AECA72}" presName="parentLeftMargin" presStyleLbl="node1" presStyleIdx="4" presStyleCnt="7"/>
      <dgm:spPr/>
    </dgm:pt>
    <dgm:pt modelId="{47D5851A-82A0-492D-9884-801AD16BDF25}" type="pres">
      <dgm:prSet presAssocID="{3419D86B-12B6-4EDF-A524-E6A397AECA72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3A5490C3-3ED7-4922-B230-34EDAA1B21B3}" type="pres">
      <dgm:prSet presAssocID="{3419D86B-12B6-4EDF-A524-E6A397AECA72}" presName="negativeSpace" presStyleCnt="0"/>
      <dgm:spPr/>
    </dgm:pt>
    <dgm:pt modelId="{BA074765-63B7-4494-A6AC-FC5F82C593D8}" type="pres">
      <dgm:prSet presAssocID="{3419D86B-12B6-4EDF-A524-E6A397AECA72}" presName="childText" presStyleLbl="conFgAcc1" presStyleIdx="5" presStyleCnt="7">
        <dgm:presLayoutVars>
          <dgm:bulletEnabled val="1"/>
        </dgm:presLayoutVars>
      </dgm:prSet>
      <dgm:spPr/>
    </dgm:pt>
    <dgm:pt modelId="{C05BE978-3F38-402E-8ACB-ED784774D05B}" type="pres">
      <dgm:prSet presAssocID="{10CA6AC9-C7FB-482A-AC6A-2A6F9AA96452}" presName="spaceBetweenRectangles" presStyleCnt="0"/>
      <dgm:spPr/>
    </dgm:pt>
    <dgm:pt modelId="{66C73F33-D654-4930-8333-B7FEBE9FF7F1}" type="pres">
      <dgm:prSet presAssocID="{59B488B7-77F6-4D4A-A659-40325B9F3552}" presName="parentLin" presStyleCnt="0"/>
      <dgm:spPr/>
    </dgm:pt>
    <dgm:pt modelId="{F5872765-A4FC-415A-8363-BFE3D00EA8C1}" type="pres">
      <dgm:prSet presAssocID="{59B488B7-77F6-4D4A-A659-40325B9F3552}" presName="parentLeftMargin" presStyleLbl="node1" presStyleIdx="5" presStyleCnt="7"/>
      <dgm:spPr/>
    </dgm:pt>
    <dgm:pt modelId="{E6722C16-C86C-43A8-AEC5-188E6690D145}" type="pres">
      <dgm:prSet presAssocID="{59B488B7-77F6-4D4A-A659-40325B9F3552}" presName="parentText" presStyleLbl="node1" presStyleIdx="6" presStyleCnt="7">
        <dgm:presLayoutVars>
          <dgm:chMax val="0"/>
          <dgm:bulletEnabled val="1"/>
        </dgm:presLayoutVars>
      </dgm:prSet>
      <dgm:spPr/>
    </dgm:pt>
    <dgm:pt modelId="{AEFCEB38-0640-4C58-BDBA-33DE81908EC9}" type="pres">
      <dgm:prSet presAssocID="{59B488B7-77F6-4D4A-A659-40325B9F3552}" presName="negativeSpace" presStyleCnt="0"/>
      <dgm:spPr/>
    </dgm:pt>
    <dgm:pt modelId="{15DE80FF-9D07-4D0A-9CB7-9C1674B68F74}" type="pres">
      <dgm:prSet presAssocID="{59B488B7-77F6-4D4A-A659-40325B9F3552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54FC8B20-1B22-4C28-BF05-94FB2296C724}" type="presOf" srcId="{55832D0A-4FF7-4108-BD3F-CCC4901B4CA5}" destId="{AA82E238-B182-44AA-B343-5313BE110322}" srcOrd="0" destOrd="0" presId="urn:microsoft.com/office/officeart/2005/8/layout/list1"/>
    <dgm:cxn modelId="{889D9A28-0BCB-4594-B4FE-FEFD9193CB89}" type="presOf" srcId="{1F57FB19-89B6-43BA-BC6D-96FA0497BCBF}" destId="{50524661-9755-4244-B022-B1916FBC0F80}" srcOrd="0" destOrd="0" presId="urn:microsoft.com/office/officeart/2005/8/layout/list1"/>
    <dgm:cxn modelId="{13987F2B-2FDF-4519-A4BC-023C146EE171}" srcId="{9AA614B8-6742-4941-BF31-94922E992ACE}" destId="{E1944089-2CEA-4AFB-A292-C0A5DC205F71}" srcOrd="0" destOrd="0" parTransId="{DB5B9174-77EB-4980-80B1-8AB7360BBFE5}" sibTransId="{B1E2BD73-BE8E-4304-870E-970F0BA82B8F}"/>
    <dgm:cxn modelId="{5DBCCB2B-12E7-4115-B587-76815847343C}" type="presOf" srcId="{5E316DB3-1F50-47B4-B50C-1D6F7966D556}" destId="{47BD7686-08E4-4784-8B6F-582CA35B37F3}" srcOrd="1" destOrd="0" presId="urn:microsoft.com/office/officeart/2005/8/layout/list1"/>
    <dgm:cxn modelId="{F5D23E60-EA2E-4E6D-9ECA-21F2B6F4DC14}" type="presOf" srcId="{E1944089-2CEA-4AFB-A292-C0A5DC205F71}" destId="{229CFC7A-45C3-4C79-AF0A-11588912E3DC}" srcOrd="0" destOrd="0" presId="urn:microsoft.com/office/officeart/2005/8/layout/list1"/>
    <dgm:cxn modelId="{2FDFAC64-AF72-4B52-B4BC-38238EC93926}" srcId="{9AA614B8-6742-4941-BF31-94922E992ACE}" destId="{1F57FB19-89B6-43BA-BC6D-96FA0497BCBF}" srcOrd="4" destOrd="0" parTransId="{A45C9452-34C4-4955-BC6D-09845F26215D}" sibTransId="{A098487F-ADDA-44C3-B275-83FE72627940}"/>
    <dgm:cxn modelId="{16AD9168-00F8-4E8C-A266-4F5D147172BE}" type="presOf" srcId="{C17965A3-E8C4-4F75-9656-9D761A0F3249}" destId="{697B83BB-BE5B-4CC4-A1F2-C43037AB1332}" srcOrd="1" destOrd="0" presId="urn:microsoft.com/office/officeart/2005/8/layout/list1"/>
    <dgm:cxn modelId="{B5D6A549-35A2-4636-8E4C-3F72D4FFEE82}" type="presOf" srcId="{9AA614B8-6742-4941-BF31-94922E992ACE}" destId="{43E2783B-7DDE-4361-9207-38BD54E99EC4}" srcOrd="0" destOrd="0" presId="urn:microsoft.com/office/officeart/2005/8/layout/list1"/>
    <dgm:cxn modelId="{AA33516E-F765-463C-82F1-DD7A23224D58}" type="presOf" srcId="{3419D86B-12B6-4EDF-A524-E6A397AECA72}" destId="{EF1259DC-BD40-4C2D-A583-C11343931B0A}" srcOrd="0" destOrd="0" presId="urn:microsoft.com/office/officeart/2005/8/layout/list1"/>
    <dgm:cxn modelId="{81816E70-B5FE-423A-91BE-A13C101526EE}" type="presOf" srcId="{1F57FB19-89B6-43BA-BC6D-96FA0497BCBF}" destId="{D62CAB66-AC92-4FC6-AF6A-B322C2FED50B}" srcOrd="1" destOrd="0" presId="urn:microsoft.com/office/officeart/2005/8/layout/list1"/>
    <dgm:cxn modelId="{F68D9852-7652-46BD-8DCF-2D3743E9E9BD}" srcId="{9AA614B8-6742-4941-BF31-94922E992ACE}" destId="{5E316DB3-1F50-47B4-B50C-1D6F7966D556}" srcOrd="3" destOrd="0" parTransId="{A6686626-246D-4EB8-8B7D-853FBA29981C}" sibTransId="{4F0B14DF-E85B-4431-AB02-7EE7FE6DDB40}"/>
    <dgm:cxn modelId="{787D7B5A-C62C-4626-9DC3-60126FEC6517}" type="presOf" srcId="{E1944089-2CEA-4AFB-A292-C0A5DC205F71}" destId="{C262DBF8-CD0F-409C-A98E-ABA45230E3CD}" srcOrd="1" destOrd="0" presId="urn:microsoft.com/office/officeart/2005/8/layout/list1"/>
    <dgm:cxn modelId="{B20EA69D-A5A3-4C83-BFDC-EB1FABD2C969}" type="presOf" srcId="{59B488B7-77F6-4D4A-A659-40325B9F3552}" destId="{F5872765-A4FC-415A-8363-BFE3D00EA8C1}" srcOrd="0" destOrd="0" presId="urn:microsoft.com/office/officeart/2005/8/layout/list1"/>
    <dgm:cxn modelId="{4D78A79E-AF40-4B43-955C-3DC7F6DF5645}" type="presOf" srcId="{3419D86B-12B6-4EDF-A524-E6A397AECA72}" destId="{47D5851A-82A0-492D-9884-801AD16BDF25}" srcOrd="1" destOrd="0" presId="urn:microsoft.com/office/officeart/2005/8/layout/list1"/>
    <dgm:cxn modelId="{7CF1BBA2-C9A8-42ED-B178-90266AC497B5}" srcId="{9AA614B8-6742-4941-BF31-94922E992ACE}" destId="{55832D0A-4FF7-4108-BD3F-CCC4901B4CA5}" srcOrd="2" destOrd="0" parTransId="{CFC56A6A-DC82-4551-A132-264DD9844FD3}" sibTransId="{648F4424-C6D2-4DFD-ACD1-6D7611840E92}"/>
    <dgm:cxn modelId="{681A1AAB-BB43-40E1-AAEB-523FCD331041}" type="presOf" srcId="{C17965A3-E8C4-4F75-9656-9D761A0F3249}" destId="{094BC3B3-FA9F-4E20-8BB4-0D96EF4E784B}" srcOrd="0" destOrd="0" presId="urn:microsoft.com/office/officeart/2005/8/layout/list1"/>
    <dgm:cxn modelId="{FFB954AC-992C-4DF1-B85B-7F3513F78062}" srcId="{9AA614B8-6742-4941-BF31-94922E992ACE}" destId="{59B488B7-77F6-4D4A-A659-40325B9F3552}" srcOrd="6" destOrd="0" parTransId="{8F00D94D-0D59-438C-B544-383C33CFADE6}" sibTransId="{D89D52F1-34C2-4C40-838C-947780145D05}"/>
    <dgm:cxn modelId="{3E271AD1-52E0-4A20-A933-CB7BC73F4FAC}" srcId="{9AA614B8-6742-4941-BF31-94922E992ACE}" destId="{C17965A3-E8C4-4F75-9656-9D761A0F3249}" srcOrd="1" destOrd="0" parTransId="{0467C081-1152-4ABE-8D05-84A56A7406F7}" sibTransId="{729445BE-817D-4DE9-9AB3-5CAEDE7A80D4}"/>
    <dgm:cxn modelId="{7B3DE7DF-F117-466C-8A0C-E7C7C43278FB}" type="presOf" srcId="{5E316DB3-1F50-47B4-B50C-1D6F7966D556}" destId="{7C35ED7E-2297-436C-ABDA-E53DA58162B4}" srcOrd="0" destOrd="0" presId="urn:microsoft.com/office/officeart/2005/8/layout/list1"/>
    <dgm:cxn modelId="{1CBCA6EA-EF3D-465A-8044-7F64F93D09E7}" type="presOf" srcId="{55832D0A-4FF7-4108-BD3F-CCC4901B4CA5}" destId="{4FB45AF1-412E-4A6C-8ECF-03D605A9A4D4}" srcOrd="1" destOrd="0" presId="urn:microsoft.com/office/officeart/2005/8/layout/list1"/>
    <dgm:cxn modelId="{1F14A3EF-41AB-40FA-8CEC-DA2911E663EC}" srcId="{9AA614B8-6742-4941-BF31-94922E992ACE}" destId="{3419D86B-12B6-4EDF-A524-E6A397AECA72}" srcOrd="5" destOrd="0" parTransId="{252F2E20-C6CF-4909-9ECB-B93B3B2CD0B3}" sibTransId="{10CA6AC9-C7FB-482A-AC6A-2A6F9AA96452}"/>
    <dgm:cxn modelId="{72405CF2-303E-41A9-A372-EC845C0DA2A1}" type="presOf" srcId="{59B488B7-77F6-4D4A-A659-40325B9F3552}" destId="{E6722C16-C86C-43A8-AEC5-188E6690D145}" srcOrd="1" destOrd="0" presId="urn:microsoft.com/office/officeart/2005/8/layout/list1"/>
    <dgm:cxn modelId="{83CC1FF4-F315-456F-A4E8-4C729C7E7264}" type="presParOf" srcId="{43E2783B-7DDE-4361-9207-38BD54E99EC4}" destId="{7CA0EBB8-70B7-4D7A-9C7E-DCB02469733D}" srcOrd="0" destOrd="0" presId="urn:microsoft.com/office/officeart/2005/8/layout/list1"/>
    <dgm:cxn modelId="{5D867EF4-2A8C-4D29-A0DE-29ED2E593426}" type="presParOf" srcId="{7CA0EBB8-70B7-4D7A-9C7E-DCB02469733D}" destId="{229CFC7A-45C3-4C79-AF0A-11588912E3DC}" srcOrd="0" destOrd="0" presId="urn:microsoft.com/office/officeart/2005/8/layout/list1"/>
    <dgm:cxn modelId="{26D41231-77BF-49ED-BC23-554DF03C4ED7}" type="presParOf" srcId="{7CA0EBB8-70B7-4D7A-9C7E-DCB02469733D}" destId="{C262DBF8-CD0F-409C-A98E-ABA45230E3CD}" srcOrd="1" destOrd="0" presId="urn:microsoft.com/office/officeart/2005/8/layout/list1"/>
    <dgm:cxn modelId="{77D3FC85-71EC-4145-8EC0-10B1B3D7AF0F}" type="presParOf" srcId="{43E2783B-7DDE-4361-9207-38BD54E99EC4}" destId="{72A91183-6748-4944-B362-0642EAA384F0}" srcOrd="1" destOrd="0" presId="urn:microsoft.com/office/officeart/2005/8/layout/list1"/>
    <dgm:cxn modelId="{203FBABF-8402-4A11-9519-A377C3ADB32B}" type="presParOf" srcId="{43E2783B-7DDE-4361-9207-38BD54E99EC4}" destId="{FD155AF7-4035-4274-8D49-68197F6A41DE}" srcOrd="2" destOrd="0" presId="urn:microsoft.com/office/officeart/2005/8/layout/list1"/>
    <dgm:cxn modelId="{0DFC1EED-EAA8-4611-A91F-9B1A5E424966}" type="presParOf" srcId="{43E2783B-7DDE-4361-9207-38BD54E99EC4}" destId="{A41A7B9E-4866-459B-8D02-F7FADF1495A1}" srcOrd="3" destOrd="0" presId="urn:microsoft.com/office/officeart/2005/8/layout/list1"/>
    <dgm:cxn modelId="{4129BB15-24BF-4DA7-8D4B-4CED052958BF}" type="presParOf" srcId="{43E2783B-7DDE-4361-9207-38BD54E99EC4}" destId="{E5C06E30-048A-4DBA-BED4-7937A38392E0}" srcOrd="4" destOrd="0" presId="urn:microsoft.com/office/officeart/2005/8/layout/list1"/>
    <dgm:cxn modelId="{8D4AE009-0A99-406A-B1FB-6EDAFD11AA88}" type="presParOf" srcId="{E5C06E30-048A-4DBA-BED4-7937A38392E0}" destId="{094BC3B3-FA9F-4E20-8BB4-0D96EF4E784B}" srcOrd="0" destOrd="0" presId="urn:microsoft.com/office/officeart/2005/8/layout/list1"/>
    <dgm:cxn modelId="{4DE74C09-64AF-4E6F-8ACE-A4767FCCD29D}" type="presParOf" srcId="{E5C06E30-048A-4DBA-BED4-7937A38392E0}" destId="{697B83BB-BE5B-4CC4-A1F2-C43037AB1332}" srcOrd="1" destOrd="0" presId="urn:microsoft.com/office/officeart/2005/8/layout/list1"/>
    <dgm:cxn modelId="{ADE292A9-9AA9-45F4-AA58-7EAFBDD36B9D}" type="presParOf" srcId="{43E2783B-7DDE-4361-9207-38BD54E99EC4}" destId="{969B5812-843B-426F-87F7-E741950967BC}" srcOrd="5" destOrd="0" presId="urn:microsoft.com/office/officeart/2005/8/layout/list1"/>
    <dgm:cxn modelId="{6067A560-297D-4C77-9BDB-6BD4637F166E}" type="presParOf" srcId="{43E2783B-7DDE-4361-9207-38BD54E99EC4}" destId="{1E16B083-BDDD-453F-95C7-2276126E72AC}" srcOrd="6" destOrd="0" presId="urn:microsoft.com/office/officeart/2005/8/layout/list1"/>
    <dgm:cxn modelId="{D8F65264-AE02-47AF-A9B5-72617B50C321}" type="presParOf" srcId="{43E2783B-7DDE-4361-9207-38BD54E99EC4}" destId="{327C92FB-1483-49D3-8BD6-83333DB815AB}" srcOrd="7" destOrd="0" presId="urn:microsoft.com/office/officeart/2005/8/layout/list1"/>
    <dgm:cxn modelId="{0729D2F4-8F69-41D3-9631-383ECC86A01D}" type="presParOf" srcId="{43E2783B-7DDE-4361-9207-38BD54E99EC4}" destId="{5D9ECAEE-2E5E-4986-8A84-6C4A9450BD80}" srcOrd="8" destOrd="0" presId="urn:microsoft.com/office/officeart/2005/8/layout/list1"/>
    <dgm:cxn modelId="{C9EF70CC-4FC0-4EB6-AA87-F1833CC7EDA2}" type="presParOf" srcId="{5D9ECAEE-2E5E-4986-8A84-6C4A9450BD80}" destId="{AA82E238-B182-44AA-B343-5313BE110322}" srcOrd="0" destOrd="0" presId="urn:microsoft.com/office/officeart/2005/8/layout/list1"/>
    <dgm:cxn modelId="{B2ADA92D-E1C0-491A-A069-8AECDB0F8350}" type="presParOf" srcId="{5D9ECAEE-2E5E-4986-8A84-6C4A9450BD80}" destId="{4FB45AF1-412E-4A6C-8ECF-03D605A9A4D4}" srcOrd="1" destOrd="0" presId="urn:microsoft.com/office/officeart/2005/8/layout/list1"/>
    <dgm:cxn modelId="{6A1FD9CD-5A27-40EB-BA23-C841DACFFA35}" type="presParOf" srcId="{43E2783B-7DDE-4361-9207-38BD54E99EC4}" destId="{3421765B-70D4-45DB-8872-A8BEE3F0DE76}" srcOrd="9" destOrd="0" presId="urn:microsoft.com/office/officeart/2005/8/layout/list1"/>
    <dgm:cxn modelId="{E38B09E7-72F4-42FC-BBC7-EAE21C61C5AF}" type="presParOf" srcId="{43E2783B-7DDE-4361-9207-38BD54E99EC4}" destId="{660878BD-8582-45A0-B604-B256EB4FA6EC}" srcOrd="10" destOrd="0" presId="urn:microsoft.com/office/officeart/2005/8/layout/list1"/>
    <dgm:cxn modelId="{645B9C97-8954-4981-9F99-3D6C725AAA0B}" type="presParOf" srcId="{43E2783B-7DDE-4361-9207-38BD54E99EC4}" destId="{C50C227B-5ABE-439D-BB84-EC0E5CE0E519}" srcOrd="11" destOrd="0" presId="urn:microsoft.com/office/officeart/2005/8/layout/list1"/>
    <dgm:cxn modelId="{9606F9AC-07E6-431C-A225-1CD79C102FB5}" type="presParOf" srcId="{43E2783B-7DDE-4361-9207-38BD54E99EC4}" destId="{C6415ADE-3187-4AF4-8D6F-31BC6B5B807D}" srcOrd="12" destOrd="0" presId="urn:microsoft.com/office/officeart/2005/8/layout/list1"/>
    <dgm:cxn modelId="{C539D093-B100-4E27-B971-462C1C3010DA}" type="presParOf" srcId="{C6415ADE-3187-4AF4-8D6F-31BC6B5B807D}" destId="{7C35ED7E-2297-436C-ABDA-E53DA58162B4}" srcOrd="0" destOrd="0" presId="urn:microsoft.com/office/officeart/2005/8/layout/list1"/>
    <dgm:cxn modelId="{8766A8F9-4B68-4C70-8384-DC28822C38F8}" type="presParOf" srcId="{C6415ADE-3187-4AF4-8D6F-31BC6B5B807D}" destId="{47BD7686-08E4-4784-8B6F-582CA35B37F3}" srcOrd="1" destOrd="0" presId="urn:microsoft.com/office/officeart/2005/8/layout/list1"/>
    <dgm:cxn modelId="{F0B41A85-308C-4CC7-90E9-60436D402788}" type="presParOf" srcId="{43E2783B-7DDE-4361-9207-38BD54E99EC4}" destId="{46B1263D-A862-45CB-90CD-3F5896F37186}" srcOrd="13" destOrd="0" presId="urn:microsoft.com/office/officeart/2005/8/layout/list1"/>
    <dgm:cxn modelId="{22F521B0-3003-40CF-8DA0-EBA47E6078A7}" type="presParOf" srcId="{43E2783B-7DDE-4361-9207-38BD54E99EC4}" destId="{9907151B-0ADF-4F67-ADC2-336953DAA3F7}" srcOrd="14" destOrd="0" presId="urn:microsoft.com/office/officeart/2005/8/layout/list1"/>
    <dgm:cxn modelId="{C0AB529B-2FD4-4EC1-A60B-076D7F2234F5}" type="presParOf" srcId="{43E2783B-7DDE-4361-9207-38BD54E99EC4}" destId="{818F2C53-7572-4F77-B0B2-BE879612269A}" srcOrd="15" destOrd="0" presId="urn:microsoft.com/office/officeart/2005/8/layout/list1"/>
    <dgm:cxn modelId="{2554CF80-44A3-444F-8323-1BFF0B38176D}" type="presParOf" srcId="{43E2783B-7DDE-4361-9207-38BD54E99EC4}" destId="{7FC01A32-B27E-4C64-A6D5-85483A1AD28F}" srcOrd="16" destOrd="0" presId="urn:microsoft.com/office/officeart/2005/8/layout/list1"/>
    <dgm:cxn modelId="{446EAF43-4C98-46A7-84CE-62D6898EEF1E}" type="presParOf" srcId="{7FC01A32-B27E-4C64-A6D5-85483A1AD28F}" destId="{50524661-9755-4244-B022-B1916FBC0F80}" srcOrd="0" destOrd="0" presId="urn:microsoft.com/office/officeart/2005/8/layout/list1"/>
    <dgm:cxn modelId="{50901246-7747-48A4-A05F-1C50F8563399}" type="presParOf" srcId="{7FC01A32-B27E-4C64-A6D5-85483A1AD28F}" destId="{D62CAB66-AC92-4FC6-AF6A-B322C2FED50B}" srcOrd="1" destOrd="0" presId="urn:microsoft.com/office/officeart/2005/8/layout/list1"/>
    <dgm:cxn modelId="{E3285EAB-EF21-46D1-9D6F-BD5E660591A9}" type="presParOf" srcId="{43E2783B-7DDE-4361-9207-38BD54E99EC4}" destId="{2E07708A-8704-48F6-85A7-819DF5A49428}" srcOrd="17" destOrd="0" presId="urn:microsoft.com/office/officeart/2005/8/layout/list1"/>
    <dgm:cxn modelId="{B03E520C-B106-45C4-B62B-B2438BC50EE0}" type="presParOf" srcId="{43E2783B-7DDE-4361-9207-38BD54E99EC4}" destId="{A18CB0A4-B628-4000-9289-6BD6AD417BD8}" srcOrd="18" destOrd="0" presId="urn:microsoft.com/office/officeart/2005/8/layout/list1"/>
    <dgm:cxn modelId="{2FF3CFB2-6B40-47CD-8391-32B996B32E33}" type="presParOf" srcId="{43E2783B-7DDE-4361-9207-38BD54E99EC4}" destId="{B390B61D-8EDD-48BE-A1A4-9EC89B4CE1FC}" srcOrd="19" destOrd="0" presId="urn:microsoft.com/office/officeart/2005/8/layout/list1"/>
    <dgm:cxn modelId="{56B7021E-BA24-4C30-A3B7-A63177C2A664}" type="presParOf" srcId="{43E2783B-7DDE-4361-9207-38BD54E99EC4}" destId="{7DDE635E-3048-4F40-BBBD-608925959183}" srcOrd="20" destOrd="0" presId="urn:microsoft.com/office/officeart/2005/8/layout/list1"/>
    <dgm:cxn modelId="{AD373D87-05A1-49A5-9317-59BA0C808417}" type="presParOf" srcId="{7DDE635E-3048-4F40-BBBD-608925959183}" destId="{EF1259DC-BD40-4C2D-A583-C11343931B0A}" srcOrd="0" destOrd="0" presId="urn:microsoft.com/office/officeart/2005/8/layout/list1"/>
    <dgm:cxn modelId="{D7D1CBF1-F0ED-454E-9FA8-C475EF563B34}" type="presParOf" srcId="{7DDE635E-3048-4F40-BBBD-608925959183}" destId="{47D5851A-82A0-492D-9884-801AD16BDF25}" srcOrd="1" destOrd="0" presId="urn:microsoft.com/office/officeart/2005/8/layout/list1"/>
    <dgm:cxn modelId="{52D8EE22-903A-4EB9-956C-1A55DA5EBFA3}" type="presParOf" srcId="{43E2783B-7DDE-4361-9207-38BD54E99EC4}" destId="{3A5490C3-3ED7-4922-B230-34EDAA1B21B3}" srcOrd="21" destOrd="0" presId="urn:microsoft.com/office/officeart/2005/8/layout/list1"/>
    <dgm:cxn modelId="{E8873F50-1953-4327-B9A9-A67880B7C4AC}" type="presParOf" srcId="{43E2783B-7DDE-4361-9207-38BD54E99EC4}" destId="{BA074765-63B7-4494-A6AC-FC5F82C593D8}" srcOrd="22" destOrd="0" presId="urn:microsoft.com/office/officeart/2005/8/layout/list1"/>
    <dgm:cxn modelId="{46D606D5-FAF0-49B6-AAA3-7EBE3942DA68}" type="presParOf" srcId="{43E2783B-7DDE-4361-9207-38BD54E99EC4}" destId="{C05BE978-3F38-402E-8ACB-ED784774D05B}" srcOrd="23" destOrd="0" presId="urn:microsoft.com/office/officeart/2005/8/layout/list1"/>
    <dgm:cxn modelId="{E976E2B3-7859-4F7D-9BF5-6F0F078A0AD1}" type="presParOf" srcId="{43E2783B-7DDE-4361-9207-38BD54E99EC4}" destId="{66C73F33-D654-4930-8333-B7FEBE9FF7F1}" srcOrd="24" destOrd="0" presId="urn:microsoft.com/office/officeart/2005/8/layout/list1"/>
    <dgm:cxn modelId="{6109A6A7-D3AC-4871-B4C3-5DD1CC6B3FE5}" type="presParOf" srcId="{66C73F33-D654-4930-8333-B7FEBE9FF7F1}" destId="{F5872765-A4FC-415A-8363-BFE3D00EA8C1}" srcOrd="0" destOrd="0" presId="urn:microsoft.com/office/officeart/2005/8/layout/list1"/>
    <dgm:cxn modelId="{A1E2A0EE-D4DF-4BCA-AA6C-51A09DA60675}" type="presParOf" srcId="{66C73F33-D654-4930-8333-B7FEBE9FF7F1}" destId="{E6722C16-C86C-43A8-AEC5-188E6690D145}" srcOrd="1" destOrd="0" presId="urn:microsoft.com/office/officeart/2005/8/layout/list1"/>
    <dgm:cxn modelId="{F00E4499-98A1-41C8-83ED-B40B0B2BA893}" type="presParOf" srcId="{43E2783B-7DDE-4361-9207-38BD54E99EC4}" destId="{AEFCEB38-0640-4C58-BDBA-33DE81908EC9}" srcOrd="25" destOrd="0" presId="urn:microsoft.com/office/officeart/2005/8/layout/list1"/>
    <dgm:cxn modelId="{804ED31F-8BF7-4174-B8D1-0677643EBD5B}" type="presParOf" srcId="{43E2783B-7DDE-4361-9207-38BD54E99EC4}" destId="{15DE80FF-9D07-4D0A-9CB7-9C1674B68F74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646DF89-A7A0-489A-9C6C-8F28BC8018CE}" type="doc">
      <dgm:prSet loTypeId="urn:microsoft.com/office/officeart/2005/8/layout/vProcess5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ECD683E-382B-486E-9F23-75647AF93ABA}">
      <dgm:prSet/>
      <dgm:spPr/>
      <dgm:t>
        <a:bodyPr/>
        <a:lstStyle/>
        <a:p>
          <a:r>
            <a:rPr lang="en-US"/>
            <a:t>Plenty of opportunities for students to take challenging courses of interest</a:t>
          </a:r>
        </a:p>
      </dgm:t>
    </dgm:pt>
    <dgm:pt modelId="{A24870BD-B646-4CE8-AAA5-885AE8A3A028}" type="parTrans" cxnId="{2B4FB368-BEA2-4DDE-8E00-DEA6059E67F4}">
      <dgm:prSet/>
      <dgm:spPr/>
      <dgm:t>
        <a:bodyPr/>
        <a:lstStyle/>
        <a:p>
          <a:endParaRPr lang="en-US"/>
        </a:p>
      </dgm:t>
    </dgm:pt>
    <dgm:pt modelId="{54C48E29-D47B-4E03-8A0B-4A32C17640DD}" type="sibTrans" cxnId="{2B4FB368-BEA2-4DDE-8E00-DEA6059E67F4}">
      <dgm:prSet/>
      <dgm:spPr/>
      <dgm:t>
        <a:bodyPr/>
        <a:lstStyle/>
        <a:p>
          <a:endParaRPr lang="en-US"/>
        </a:p>
      </dgm:t>
    </dgm:pt>
    <dgm:pt modelId="{CA63587F-A325-48B2-A8C5-3D4BDEFF8675}">
      <dgm:prSet/>
      <dgm:spPr/>
      <dgm:t>
        <a:bodyPr/>
        <a:lstStyle/>
        <a:p>
          <a:r>
            <a:rPr lang="en-US"/>
            <a:t>Ongoing goal to balance challenging workload without overloading or overwhelming students</a:t>
          </a:r>
        </a:p>
      </dgm:t>
    </dgm:pt>
    <dgm:pt modelId="{DFE2E37A-45D8-4887-8579-B14357FA15EE}" type="parTrans" cxnId="{114E3585-03DC-4B46-BA8C-76C0B85996EF}">
      <dgm:prSet/>
      <dgm:spPr/>
      <dgm:t>
        <a:bodyPr/>
        <a:lstStyle/>
        <a:p>
          <a:endParaRPr lang="en-US"/>
        </a:p>
      </dgm:t>
    </dgm:pt>
    <dgm:pt modelId="{9C77D346-6AB4-4AD1-BCA7-6045ACB93693}" type="sibTrans" cxnId="{114E3585-03DC-4B46-BA8C-76C0B85996EF}">
      <dgm:prSet/>
      <dgm:spPr/>
      <dgm:t>
        <a:bodyPr/>
        <a:lstStyle/>
        <a:p>
          <a:endParaRPr lang="en-US"/>
        </a:p>
      </dgm:t>
    </dgm:pt>
    <dgm:pt modelId="{155DA9EF-1C6E-487C-B62D-CFD5D1F113FD}">
      <dgm:prSet/>
      <dgm:spPr/>
      <dgm:t>
        <a:bodyPr/>
        <a:lstStyle/>
        <a:p>
          <a:r>
            <a:rPr lang="en-US"/>
            <a:t>Every student is different</a:t>
          </a:r>
        </a:p>
      </dgm:t>
    </dgm:pt>
    <dgm:pt modelId="{70DDF16D-F1A2-4FDF-A371-3444E7469215}" type="parTrans" cxnId="{87C4FAD2-EFB2-4D6C-8D9C-4606C9C5546B}">
      <dgm:prSet/>
      <dgm:spPr/>
      <dgm:t>
        <a:bodyPr/>
        <a:lstStyle/>
        <a:p>
          <a:endParaRPr lang="en-US"/>
        </a:p>
      </dgm:t>
    </dgm:pt>
    <dgm:pt modelId="{F7E7A6C0-B5D4-47DA-B83A-2937ABDE9BFD}" type="sibTrans" cxnId="{87C4FAD2-EFB2-4D6C-8D9C-4606C9C5546B}">
      <dgm:prSet/>
      <dgm:spPr/>
      <dgm:t>
        <a:bodyPr/>
        <a:lstStyle/>
        <a:p>
          <a:endParaRPr lang="en-US"/>
        </a:p>
      </dgm:t>
    </dgm:pt>
    <dgm:pt modelId="{5DA5A3B5-99D6-4B8B-939E-A8141B39721F}">
      <dgm:prSet/>
      <dgm:spPr/>
      <dgm:t>
        <a:bodyPr/>
        <a:lstStyle/>
        <a:p>
          <a:r>
            <a:rPr lang="en-US"/>
            <a:t>Strive for strong academic performance with appropriate rigor</a:t>
          </a:r>
        </a:p>
      </dgm:t>
    </dgm:pt>
    <dgm:pt modelId="{CD94350E-1B08-40C0-9A7E-71B2B2E44FC7}" type="parTrans" cxnId="{B1B4FF17-7D3A-43EC-AC01-A02B53FF71BA}">
      <dgm:prSet/>
      <dgm:spPr/>
      <dgm:t>
        <a:bodyPr/>
        <a:lstStyle/>
        <a:p>
          <a:endParaRPr lang="en-US"/>
        </a:p>
      </dgm:t>
    </dgm:pt>
    <dgm:pt modelId="{05B3552A-142D-4121-A1ED-2E41C10B6370}" type="sibTrans" cxnId="{B1B4FF17-7D3A-43EC-AC01-A02B53FF71BA}">
      <dgm:prSet/>
      <dgm:spPr/>
      <dgm:t>
        <a:bodyPr/>
        <a:lstStyle/>
        <a:p>
          <a:endParaRPr lang="en-US"/>
        </a:p>
      </dgm:t>
    </dgm:pt>
    <dgm:pt modelId="{C128B396-5D21-4E79-922B-E7E2723910DE}">
      <dgm:prSet/>
      <dgm:spPr/>
      <dgm:t>
        <a:bodyPr/>
        <a:lstStyle/>
        <a:p>
          <a:r>
            <a:rPr lang="en-US"/>
            <a:t>No magic number</a:t>
          </a:r>
        </a:p>
      </dgm:t>
    </dgm:pt>
    <dgm:pt modelId="{CB54B864-4D80-4E9A-BEDB-19B268AA3AB2}" type="parTrans" cxnId="{8348D711-3034-47D5-AD4B-123D34560E86}">
      <dgm:prSet/>
      <dgm:spPr/>
      <dgm:t>
        <a:bodyPr/>
        <a:lstStyle/>
        <a:p>
          <a:endParaRPr lang="en-US"/>
        </a:p>
      </dgm:t>
    </dgm:pt>
    <dgm:pt modelId="{F179BA6B-92BE-47C9-B7EA-1225164BE5FA}" type="sibTrans" cxnId="{8348D711-3034-47D5-AD4B-123D34560E86}">
      <dgm:prSet/>
      <dgm:spPr/>
      <dgm:t>
        <a:bodyPr/>
        <a:lstStyle/>
        <a:p>
          <a:endParaRPr lang="en-US"/>
        </a:p>
      </dgm:t>
    </dgm:pt>
    <dgm:pt modelId="{4A878B95-4CF3-414F-9EC6-1A37F8ADE625}" type="pres">
      <dgm:prSet presAssocID="{C646DF89-A7A0-489A-9C6C-8F28BC8018CE}" presName="outerComposite" presStyleCnt="0">
        <dgm:presLayoutVars>
          <dgm:chMax val="5"/>
          <dgm:dir/>
          <dgm:resizeHandles val="exact"/>
        </dgm:presLayoutVars>
      </dgm:prSet>
      <dgm:spPr/>
    </dgm:pt>
    <dgm:pt modelId="{51B50F39-0C88-438E-ABE1-7E5239317DEE}" type="pres">
      <dgm:prSet presAssocID="{C646DF89-A7A0-489A-9C6C-8F28BC8018CE}" presName="dummyMaxCanvas" presStyleCnt="0">
        <dgm:presLayoutVars/>
      </dgm:prSet>
      <dgm:spPr/>
    </dgm:pt>
    <dgm:pt modelId="{E3123BC6-5E0A-4D1E-8076-68E430B53B7D}" type="pres">
      <dgm:prSet presAssocID="{C646DF89-A7A0-489A-9C6C-8F28BC8018CE}" presName="FiveNodes_1" presStyleLbl="node1" presStyleIdx="0" presStyleCnt="5">
        <dgm:presLayoutVars>
          <dgm:bulletEnabled val="1"/>
        </dgm:presLayoutVars>
      </dgm:prSet>
      <dgm:spPr/>
    </dgm:pt>
    <dgm:pt modelId="{84F720E0-9011-4E49-A4CE-668C3AAFD56C}" type="pres">
      <dgm:prSet presAssocID="{C646DF89-A7A0-489A-9C6C-8F28BC8018CE}" presName="FiveNodes_2" presStyleLbl="node1" presStyleIdx="1" presStyleCnt="5">
        <dgm:presLayoutVars>
          <dgm:bulletEnabled val="1"/>
        </dgm:presLayoutVars>
      </dgm:prSet>
      <dgm:spPr/>
    </dgm:pt>
    <dgm:pt modelId="{4C25D647-61FA-4BF9-8F64-C9EEDCD386F2}" type="pres">
      <dgm:prSet presAssocID="{C646DF89-A7A0-489A-9C6C-8F28BC8018CE}" presName="FiveNodes_3" presStyleLbl="node1" presStyleIdx="2" presStyleCnt="5">
        <dgm:presLayoutVars>
          <dgm:bulletEnabled val="1"/>
        </dgm:presLayoutVars>
      </dgm:prSet>
      <dgm:spPr/>
    </dgm:pt>
    <dgm:pt modelId="{566EBFA3-B642-49D0-B44D-B3F383C59CAB}" type="pres">
      <dgm:prSet presAssocID="{C646DF89-A7A0-489A-9C6C-8F28BC8018CE}" presName="FiveNodes_4" presStyleLbl="node1" presStyleIdx="3" presStyleCnt="5">
        <dgm:presLayoutVars>
          <dgm:bulletEnabled val="1"/>
        </dgm:presLayoutVars>
      </dgm:prSet>
      <dgm:spPr/>
    </dgm:pt>
    <dgm:pt modelId="{BA9F7E41-0B42-44D4-85FD-AC60A6E07CA6}" type="pres">
      <dgm:prSet presAssocID="{C646DF89-A7A0-489A-9C6C-8F28BC8018CE}" presName="FiveNodes_5" presStyleLbl="node1" presStyleIdx="4" presStyleCnt="5">
        <dgm:presLayoutVars>
          <dgm:bulletEnabled val="1"/>
        </dgm:presLayoutVars>
      </dgm:prSet>
      <dgm:spPr/>
    </dgm:pt>
    <dgm:pt modelId="{AB5E3274-6917-4994-B9D2-C9B4FEDA0C27}" type="pres">
      <dgm:prSet presAssocID="{C646DF89-A7A0-489A-9C6C-8F28BC8018CE}" presName="FiveConn_1-2" presStyleLbl="fgAccFollowNode1" presStyleIdx="0" presStyleCnt="4">
        <dgm:presLayoutVars>
          <dgm:bulletEnabled val="1"/>
        </dgm:presLayoutVars>
      </dgm:prSet>
      <dgm:spPr/>
    </dgm:pt>
    <dgm:pt modelId="{2AE8FAF6-6782-4431-AB82-13FE4A60FD1C}" type="pres">
      <dgm:prSet presAssocID="{C646DF89-A7A0-489A-9C6C-8F28BC8018CE}" presName="FiveConn_2-3" presStyleLbl="fgAccFollowNode1" presStyleIdx="1" presStyleCnt="4">
        <dgm:presLayoutVars>
          <dgm:bulletEnabled val="1"/>
        </dgm:presLayoutVars>
      </dgm:prSet>
      <dgm:spPr/>
    </dgm:pt>
    <dgm:pt modelId="{92F77D79-9701-4310-98F7-BA94BBC3DA63}" type="pres">
      <dgm:prSet presAssocID="{C646DF89-A7A0-489A-9C6C-8F28BC8018CE}" presName="FiveConn_3-4" presStyleLbl="fgAccFollowNode1" presStyleIdx="2" presStyleCnt="4">
        <dgm:presLayoutVars>
          <dgm:bulletEnabled val="1"/>
        </dgm:presLayoutVars>
      </dgm:prSet>
      <dgm:spPr/>
    </dgm:pt>
    <dgm:pt modelId="{2824719F-014A-49B9-8F06-1DBF9FB40ADC}" type="pres">
      <dgm:prSet presAssocID="{C646DF89-A7A0-489A-9C6C-8F28BC8018CE}" presName="FiveConn_4-5" presStyleLbl="fgAccFollowNode1" presStyleIdx="3" presStyleCnt="4">
        <dgm:presLayoutVars>
          <dgm:bulletEnabled val="1"/>
        </dgm:presLayoutVars>
      </dgm:prSet>
      <dgm:spPr/>
    </dgm:pt>
    <dgm:pt modelId="{D9266886-1CB8-4A29-BC0E-AC854F112074}" type="pres">
      <dgm:prSet presAssocID="{C646DF89-A7A0-489A-9C6C-8F28BC8018CE}" presName="FiveNodes_1_text" presStyleLbl="node1" presStyleIdx="4" presStyleCnt="5">
        <dgm:presLayoutVars>
          <dgm:bulletEnabled val="1"/>
        </dgm:presLayoutVars>
      </dgm:prSet>
      <dgm:spPr/>
    </dgm:pt>
    <dgm:pt modelId="{FD4D2B01-EBB0-4C17-9EAB-A5E282C5EA9A}" type="pres">
      <dgm:prSet presAssocID="{C646DF89-A7A0-489A-9C6C-8F28BC8018CE}" presName="FiveNodes_2_text" presStyleLbl="node1" presStyleIdx="4" presStyleCnt="5">
        <dgm:presLayoutVars>
          <dgm:bulletEnabled val="1"/>
        </dgm:presLayoutVars>
      </dgm:prSet>
      <dgm:spPr/>
    </dgm:pt>
    <dgm:pt modelId="{1F28949C-ED75-487C-AA33-AD5A28D1913A}" type="pres">
      <dgm:prSet presAssocID="{C646DF89-A7A0-489A-9C6C-8F28BC8018CE}" presName="FiveNodes_3_text" presStyleLbl="node1" presStyleIdx="4" presStyleCnt="5">
        <dgm:presLayoutVars>
          <dgm:bulletEnabled val="1"/>
        </dgm:presLayoutVars>
      </dgm:prSet>
      <dgm:spPr/>
    </dgm:pt>
    <dgm:pt modelId="{F1C360D5-8C1B-49DC-A0AF-BFEB22B254E1}" type="pres">
      <dgm:prSet presAssocID="{C646DF89-A7A0-489A-9C6C-8F28BC8018CE}" presName="FiveNodes_4_text" presStyleLbl="node1" presStyleIdx="4" presStyleCnt="5">
        <dgm:presLayoutVars>
          <dgm:bulletEnabled val="1"/>
        </dgm:presLayoutVars>
      </dgm:prSet>
      <dgm:spPr/>
    </dgm:pt>
    <dgm:pt modelId="{D880CE6D-CD8A-426E-9754-678E937B563C}" type="pres">
      <dgm:prSet presAssocID="{C646DF89-A7A0-489A-9C6C-8F28BC8018CE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24ED4708-59DC-477C-AD20-FF474BBF83C9}" type="presOf" srcId="{5DA5A3B5-99D6-4B8B-939E-A8141B39721F}" destId="{F1C360D5-8C1B-49DC-A0AF-BFEB22B254E1}" srcOrd="1" destOrd="0" presId="urn:microsoft.com/office/officeart/2005/8/layout/vProcess5"/>
    <dgm:cxn modelId="{8348D711-3034-47D5-AD4B-123D34560E86}" srcId="{C646DF89-A7A0-489A-9C6C-8F28BC8018CE}" destId="{C128B396-5D21-4E79-922B-E7E2723910DE}" srcOrd="4" destOrd="0" parTransId="{CB54B864-4D80-4E9A-BEDB-19B268AA3AB2}" sibTransId="{F179BA6B-92BE-47C9-B7EA-1225164BE5FA}"/>
    <dgm:cxn modelId="{B1B4FF17-7D3A-43EC-AC01-A02B53FF71BA}" srcId="{C646DF89-A7A0-489A-9C6C-8F28BC8018CE}" destId="{5DA5A3B5-99D6-4B8B-939E-A8141B39721F}" srcOrd="3" destOrd="0" parTransId="{CD94350E-1B08-40C0-9A7E-71B2B2E44FC7}" sibTransId="{05B3552A-142D-4121-A1ED-2E41C10B6370}"/>
    <dgm:cxn modelId="{22BA5518-EC7F-46A6-87F3-A09B0FA5BD2A}" type="presOf" srcId="{155DA9EF-1C6E-487C-B62D-CFD5D1F113FD}" destId="{4C25D647-61FA-4BF9-8F64-C9EEDCD386F2}" srcOrd="0" destOrd="0" presId="urn:microsoft.com/office/officeart/2005/8/layout/vProcess5"/>
    <dgm:cxn modelId="{5148E624-FFE8-4232-A73B-458828D3F2A0}" type="presOf" srcId="{C128B396-5D21-4E79-922B-E7E2723910DE}" destId="{BA9F7E41-0B42-44D4-85FD-AC60A6E07CA6}" srcOrd="0" destOrd="0" presId="urn:microsoft.com/office/officeart/2005/8/layout/vProcess5"/>
    <dgm:cxn modelId="{11DFCD25-6644-4671-9C7B-F900FC4882C8}" type="presOf" srcId="{C128B396-5D21-4E79-922B-E7E2723910DE}" destId="{D880CE6D-CD8A-426E-9754-678E937B563C}" srcOrd="1" destOrd="0" presId="urn:microsoft.com/office/officeart/2005/8/layout/vProcess5"/>
    <dgm:cxn modelId="{3975BD29-B0A4-4FC2-A524-20B0BA51F3B3}" type="presOf" srcId="{155DA9EF-1C6E-487C-B62D-CFD5D1F113FD}" destId="{1F28949C-ED75-487C-AA33-AD5A28D1913A}" srcOrd="1" destOrd="0" presId="urn:microsoft.com/office/officeart/2005/8/layout/vProcess5"/>
    <dgm:cxn modelId="{BC92975E-8F4C-4E31-AAA9-594537386D9E}" type="presOf" srcId="{05B3552A-142D-4121-A1ED-2E41C10B6370}" destId="{2824719F-014A-49B9-8F06-1DBF9FB40ADC}" srcOrd="0" destOrd="0" presId="urn:microsoft.com/office/officeart/2005/8/layout/vProcess5"/>
    <dgm:cxn modelId="{2B4FB368-BEA2-4DDE-8E00-DEA6059E67F4}" srcId="{C646DF89-A7A0-489A-9C6C-8F28BC8018CE}" destId="{FECD683E-382B-486E-9F23-75647AF93ABA}" srcOrd="0" destOrd="0" parTransId="{A24870BD-B646-4CE8-AAA5-885AE8A3A028}" sibTransId="{54C48E29-D47B-4E03-8A0B-4A32C17640DD}"/>
    <dgm:cxn modelId="{D72F314E-E1B5-44A8-9FDF-A5A28BBB2484}" type="presOf" srcId="{F7E7A6C0-B5D4-47DA-B83A-2937ABDE9BFD}" destId="{92F77D79-9701-4310-98F7-BA94BBC3DA63}" srcOrd="0" destOrd="0" presId="urn:microsoft.com/office/officeart/2005/8/layout/vProcess5"/>
    <dgm:cxn modelId="{DCDF7B52-D813-44AC-89E6-D706192D260A}" type="presOf" srcId="{9C77D346-6AB4-4AD1-BCA7-6045ACB93693}" destId="{2AE8FAF6-6782-4431-AB82-13FE4A60FD1C}" srcOrd="0" destOrd="0" presId="urn:microsoft.com/office/officeart/2005/8/layout/vProcess5"/>
    <dgm:cxn modelId="{114E3585-03DC-4B46-BA8C-76C0B85996EF}" srcId="{C646DF89-A7A0-489A-9C6C-8F28BC8018CE}" destId="{CA63587F-A325-48B2-A8C5-3D4BDEFF8675}" srcOrd="1" destOrd="0" parTransId="{DFE2E37A-45D8-4887-8579-B14357FA15EE}" sibTransId="{9C77D346-6AB4-4AD1-BCA7-6045ACB93693}"/>
    <dgm:cxn modelId="{DB0AA29A-FAC7-4109-A9E3-FC303F57A380}" type="presOf" srcId="{54C48E29-D47B-4E03-8A0B-4A32C17640DD}" destId="{AB5E3274-6917-4994-B9D2-C9B4FEDA0C27}" srcOrd="0" destOrd="0" presId="urn:microsoft.com/office/officeart/2005/8/layout/vProcess5"/>
    <dgm:cxn modelId="{96AFC1B3-98E9-4289-A9EA-1C165E29064A}" type="presOf" srcId="{CA63587F-A325-48B2-A8C5-3D4BDEFF8675}" destId="{FD4D2B01-EBB0-4C17-9EAB-A5E282C5EA9A}" srcOrd="1" destOrd="0" presId="urn:microsoft.com/office/officeart/2005/8/layout/vProcess5"/>
    <dgm:cxn modelId="{A6E812C2-B625-4FA4-9397-BE9365516B56}" type="presOf" srcId="{C646DF89-A7A0-489A-9C6C-8F28BC8018CE}" destId="{4A878B95-4CF3-414F-9EC6-1A37F8ADE625}" srcOrd="0" destOrd="0" presId="urn:microsoft.com/office/officeart/2005/8/layout/vProcess5"/>
    <dgm:cxn modelId="{87C4FAD2-EFB2-4D6C-8D9C-4606C9C5546B}" srcId="{C646DF89-A7A0-489A-9C6C-8F28BC8018CE}" destId="{155DA9EF-1C6E-487C-B62D-CFD5D1F113FD}" srcOrd="2" destOrd="0" parTransId="{70DDF16D-F1A2-4FDF-A371-3444E7469215}" sibTransId="{F7E7A6C0-B5D4-47DA-B83A-2937ABDE9BFD}"/>
    <dgm:cxn modelId="{4A6FB2E0-3B88-4ECC-B444-049C719A4AB4}" type="presOf" srcId="{CA63587F-A325-48B2-A8C5-3D4BDEFF8675}" destId="{84F720E0-9011-4E49-A4CE-668C3AAFD56C}" srcOrd="0" destOrd="0" presId="urn:microsoft.com/office/officeart/2005/8/layout/vProcess5"/>
    <dgm:cxn modelId="{B763F7EA-86C7-48B4-A0CD-DA841B8A5A96}" type="presOf" srcId="{FECD683E-382B-486E-9F23-75647AF93ABA}" destId="{D9266886-1CB8-4A29-BC0E-AC854F112074}" srcOrd="1" destOrd="0" presId="urn:microsoft.com/office/officeart/2005/8/layout/vProcess5"/>
    <dgm:cxn modelId="{E4BFEFF2-4BD7-4AD4-8594-89574DBCEBF4}" type="presOf" srcId="{FECD683E-382B-486E-9F23-75647AF93ABA}" destId="{E3123BC6-5E0A-4D1E-8076-68E430B53B7D}" srcOrd="0" destOrd="0" presId="urn:microsoft.com/office/officeart/2005/8/layout/vProcess5"/>
    <dgm:cxn modelId="{2C82A3FC-1221-4A93-B22A-C3077FDBDC36}" type="presOf" srcId="{5DA5A3B5-99D6-4B8B-939E-A8141B39721F}" destId="{566EBFA3-B642-49D0-B44D-B3F383C59CAB}" srcOrd="0" destOrd="0" presId="urn:microsoft.com/office/officeart/2005/8/layout/vProcess5"/>
    <dgm:cxn modelId="{091CAC58-9427-4C63-AE12-1B5ACEF69B5C}" type="presParOf" srcId="{4A878B95-4CF3-414F-9EC6-1A37F8ADE625}" destId="{51B50F39-0C88-438E-ABE1-7E5239317DEE}" srcOrd="0" destOrd="0" presId="urn:microsoft.com/office/officeart/2005/8/layout/vProcess5"/>
    <dgm:cxn modelId="{55CC6D50-2004-4DB3-AF07-FE5CCC5D2033}" type="presParOf" srcId="{4A878B95-4CF3-414F-9EC6-1A37F8ADE625}" destId="{E3123BC6-5E0A-4D1E-8076-68E430B53B7D}" srcOrd="1" destOrd="0" presId="urn:microsoft.com/office/officeart/2005/8/layout/vProcess5"/>
    <dgm:cxn modelId="{5F7DD18A-D0EE-4FA8-913C-30CAF36C5B65}" type="presParOf" srcId="{4A878B95-4CF3-414F-9EC6-1A37F8ADE625}" destId="{84F720E0-9011-4E49-A4CE-668C3AAFD56C}" srcOrd="2" destOrd="0" presId="urn:microsoft.com/office/officeart/2005/8/layout/vProcess5"/>
    <dgm:cxn modelId="{2273A427-B216-428C-AFDE-69B26000288A}" type="presParOf" srcId="{4A878B95-4CF3-414F-9EC6-1A37F8ADE625}" destId="{4C25D647-61FA-4BF9-8F64-C9EEDCD386F2}" srcOrd="3" destOrd="0" presId="urn:microsoft.com/office/officeart/2005/8/layout/vProcess5"/>
    <dgm:cxn modelId="{D722631B-75B6-4C6A-B9CC-BD33685F7718}" type="presParOf" srcId="{4A878B95-4CF3-414F-9EC6-1A37F8ADE625}" destId="{566EBFA3-B642-49D0-B44D-B3F383C59CAB}" srcOrd="4" destOrd="0" presId="urn:microsoft.com/office/officeart/2005/8/layout/vProcess5"/>
    <dgm:cxn modelId="{7D935AD6-FDF2-47DC-8800-0971E810966A}" type="presParOf" srcId="{4A878B95-4CF3-414F-9EC6-1A37F8ADE625}" destId="{BA9F7E41-0B42-44D4-85FD-AC60A6E07CA6}" srcOrd="5" destOrd="0" presId="urn:microsoft.com/office/officeart/2005/8/layout/vProcess5"/>
    <dgm:cxn modelId="{B1B2EE21-CBAE-4C07-821A-B64CFE4F19C7}" type="presParOf" srcId="{4A878B95-4CF3-414F-9EC6-1A37F8ADE625}" destId="{AB5E3274-6917-4994-B9D2-C9B4FEDA0C27}" srcOrd="6" destOrd="0" presId="urn:microsoft.com/office/officeart/2005/8/layout/vProcess5"/>
    <dgm:cxn modelId="{04C42DD4-D730-4912-8F26-0B27BFAE6CEF}" type="presParOf" srcId="{4A878B95-4CF3-414F-9EC6-1A37F8ADE625}" destId="{2AE8FAF6-6782-4431-AB82-13FE4A60FD1C}" srcOrd="7" destOrd="0" presId="urn:microsoft.com/office/officeart/2005/8/layout/vProcess5"/>
    <dgm:cxn modelId="{5235EBE9-6AB7-4AC6-9A41-73E38C30AF9D}" type="presParOf" srcId="{4A878B95-4CF3-414F-9EC6-1A37F8ADE625}" destId="{92F77D79-9701-4310-98F7-BA94BBC3DA63}" srcOrd="8" destOrd="0" presId="urn:microsoft.com/office/officeart/2005/8/layout/vProcess5"/>
    <dgm:cxn modelId="{19A73B4C-27F2-45D3-B1C1-EC4EACA8483D}" type="presParOf" srcId="{4A878B95-4CF3-414F-9EC6-1A37F8ADE625}" destId="{2824719F-014A-49B9-8F06-1DBF9FB40ADC}" srcOrd="9" destOrd="0" presId="urn:microsoft.com/office/officeart/2005/8/layout/vProcess5"/>
    <dgm:cxn modelId="{31F00763-CA76-4BE4-919B-C7447C641DB1}" type="presParOf" srcId="{4A878B95-4CF3-414F-9EC6-1A37F8ADE625}" destId="{D9266886-1CB8-4A29-BC0E-AC854F112074}" srcOrd="10" destOrd="0" presId="urn:microsoft.com/office/officeart/2005/8/layout/vProcess5"/>
    <dgm:cxn modelId="{5038A3C4-52D1-4DD4-9F86-DD4D349FD24E}" type="presParOf" srcId="{4A878B95-4CF3-414F-9EC6-1A37F8ADE625}" destId="{FD4D2B01-EBB0-4C17-9EAB-A5E282C5EA9A}" srcOrd="11" destOrd="0" presId="urn:microsoft.com/office/officeart/2005/8/layout/vProcess5"/>
    <dgm:cxn modelId="{8650567C-ACAA-43C6-A0AA-FA1E8261CED7}" type="presParOf" srcId="{4A878B95-4CF3-414F-9EC6-1A37F8ADE625}" destId="{1F28949C-ED75-487C-AA33-AD5A28D1913A}" srcOrd="12" destOrd="0" presId="urn:microsoft.com/office/officeart/2005/8/layout/vProcess5"/>
    <dgm:cxn modelId="{E450932A-5F4D-4682-955C-3C28EEFB97CB}" type="presParOf" srcId="{4A878B95-4CF3-414F-9EC6-1A37F8ADE625}" destId="{F1C360D5-8C1B-49DC-A0AF-BFEB22B254E1}" srcOrd="13" destOrd="0" presId="urn:microsoft.com/office/officeart/2005/8/layout/vProcess5"/>
    <dgm:cxn modelId="{E1313E4A-C67C-4A15-956E-D246797FB379}" type="presParOf" srcId="{4A878B95-4CF3-414F-9EC6-1A37F8ADE625}" destId="{D880CE6D-CD8A-426E-9754-678E937B563C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C1A68DD-5D17-4947-A500-1FD7AB784A6C}" type="doc">
      <dgm:prSet loTypeId="urn:microsoft.com/office/officeart/2018/5/layout/Centered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B2401E0-9A77-4030-BB81-171E69C4F74E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Program of Studies Guide</a:t>
          </a:r>
        </a:p>
      </dgm:t>
    </dgm:pt>
    <dgm:pt modelId="{81045133-9114-4FB3-8BE6-35D98BB85A73}" type="parTrans" cxnId="{B5B439B7-BEA2-4A9C-ADC0-742A3E9EBB56}">
      <dgm:prSet/>
      <dgm:spPr/>
      <dgm:t>
        <a:bodyPr/>
        <a:lstStyle/>
        <a:p>
          <a:endParaRPr lang="en-US"/>
        </a:p>
      </dgm:t>
    </dgm:pt>
    <dgm:pt modelId="{B3382624-57FA-4204-A73B-766F2481FC96}" type="sibTrans" cxnId="{B5B439B7-BEA2-4A9C-ADC0-742A3E9EBB56}">
      <dgm:prSet/>
      <dgm:spPr/>
      <dgm:t>
        <a:bodyPr/>
        <a:lstStyle/>
        <a:p>
          <a:endParaRPr lang="en-US"/>
        </a:p>
      </dgm:t>
    </dgm:pt>
    <dgm:pt modelId="{E192B82C-7BCF-4C58-A8B9-A0DE43A2C51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* Lists all course options in each academic department, including any prerequisites that must be met before enrolling in the course</a:t>
          </a:r>
        </a:p>
      </dgm:t>
    </dgm:pt>
    <dgm:pt modelId="{9B3E68D9-C099-43B6-AE73-B9E5A5B08F5B}" type="parTrans" cxnId="{37BDAC88-378A-4332-9220-E97D5362F3B4}">
      <dgm:prSet/>
      <dgm:spPr/>
      <dgm:t>
        <a:bodyPr/>
        <a:lstStyle/>
        <a:p>
          <a:endParaRPr lang="en-US"/>
        </a:p>
      </dgm:t>
    </dgm:pt>
    <dgm:pt modelId="{E4C387C7-7D87-400C-B617-0C6B0CB6F4DC}" type="sibTrans" cxnId="{37BDAC88-378A-4332-9220-E97D5362F3B4}">
      <dgm:prSet/>
      <dgm:spPr/>
      <dgm:t>
        <a:bodyPr/>
        <a:lstStyle/>
        <a:p>
          <a:endParaRPr lang="en-US"/>
        </a:p>
      </dgm:t>
    </dgm:pt>
    <dgm:pt modelId="{CA290252-7932-4582-8FB9-B1D5C8D6423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* Some prerequisites include prior course study, others include recommendations from a teacher</a:t>
          </a:r>
        </a:p>
      </dgm:t>
    </dgm:pt>
    <dgm:pt modelId="{029EDFF4-E65A-405B-B8CE-D282C2951A78}" type="parTrans" cxnId="{E53A820E-6C42-4BC0-A2B3-6345C3DBD9A4}">
      <dgm:prSet/>
      <dgm:spPr/>
      <dgm:t>
        <a:bodyPr/>
        <a:lstStyle/>
        <a:p>
          <a:endParaRPr lang="en-US"/>
        </a:p>
      </dgm:t>
    </dgm:pt>
    <dgm:pt modelId="{AF937375-1C74-47FB-88A8-6AF045492A6F}" type="sibTrans" cxnId="{E53A820E-6C42-4BC0-A2B3-6345C3DBD9A4}">
      <dgm:prSet/>
      <dgm:spPr/>
      <dgm:t>
        <a:bodyPr/>
        <a:lstStyle/>
        <a:p>
          <a:endParaRPr lang="en-US"/>
        </a:p>
      </dgm:t>
    </dgm:pt>
    <dgm:pt modelId="{0343CD32-872E-4EE1-AF49-C8E4B7D8EC2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* Available on the PCSD website, updated each year in January</a:t>
          </a:r>
        </a:p>
      </dgm:t>
    </dgm:pt>
    <dgm:pt modelId="{1498AFBB-AEC4-4B87-9C69-77C5E890FD56}" type="parTrans" cxnId="{CD728B29-E578-46FB-B80E-67C3BEF89D96}">
      <dgm:prSet/>
      <dgm:spPr/>
      <dgm:t>
        <a:bodyPr/>
        <a:lstStyle/>
        <a:p>
          <a:endParaRPr lang="en-US"/>
        </a:p>
      </dgm:t>
    </dgm:pt>
    <dgm:pt modelId="{47AF4F18-B308-44C4-A5CF-6FE8605D1087}" type="sibTrans" cxnId="{CD728B29-E578-46FB-B80E-67C3BEF89D96}">
      <dgm:prSet/>
      <dgm:spPr/>
      <dgm:t>
        <a:bodyPr/>
        <a:lstStyle/>
        <a:p>
          <a:endParaRPr lang="en-US"/>
        </a:p>
      </dgm:t>
    </dgm:pt>
    <dgm:pt modelId="{5F817550-2C20-4552-BE20-1FD1934AF193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Advanced Placement Profiles</a:t>
          </a:r>
        </a:p>
      </dgm:t>
    </dgm:pt>
    <dgm:pt modelId="{9ACE4DF2-C4F5-4A36-9ACB-825652042C48}" type="parTrans" cxnId="{004E1FF5-EC8F-40BA-96D0-3D399D0352A7}">
      <dgm:prSet/>
      <dgm:spPr/>
      <dgm:t>
        <a:bodyPr/>
        <a:lstStyle/>
        <a:p>
          <a:endParaRPr lang="en-US"/>
        </a:p>
      </dgm:t>
    </dgm:pt>
    <dgm:pt modelId="{26D61F56-0E48-46BC-84CA-22D0958935DE}" type="sibTrans" cxnId="{004E1FF5-EC8F-40BA-96D0-3D399D0352A7}">
      <dgm:prSet/>
      <dgm:spPr/>
      <dgm:t>
        <a:bodyPr/>
        <a:lstStyle/>
        <a:p>
          <a:endParaRPr lang="en-US"/>
        </a:p>
      </dgm:t>
    </dgm:pt>
    <dgm:pt modelId="{428DDE1F-AF64-4BDA-8FA8-C82A83CBF35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* In depth information about each Advanced Placement class offered in the district</a:t>
          </a:r>
        </a:p>
      </dgm:t>
    </dgm:pt>
    <dgm:pt modelId="{69671213-0FEB-4B36-83DA-F10E05E4310D}" type="parTrans" cxnId="{1FE0A68A-3198-488A-86CC-E4B50E3D1586}">
      <dgm:prSet/>
      <dgm:spPr/>
      <dgm:t>
        <a:bodyPr/>
        <a:lstStyle/>
        <a:p>
          <a:endParaRPr lang="en-US"/>
        </a:p>
      </dgm:t>
    </dgm:pt>
    <dgm:pt modelId="{49D4015B-B8A5-4EDB-B5A9-091D07B873E1}" type="sibTrans" cxnId="{1FE0A68A-3198-488A-86CC-E4B50E3D1586}">
      <dgm:prSet/>
      <dgm:spPr/>
      <dgm:t>
        <a:bodyPr/>
        <a:lstStyle/>
        <a:p>
          <a:endParaRPr lang="en-US"/>
        </a:p>
      </dgm:t>
    </dgm:pt>
    <dgm:pt modelId="{E31FDE11-9456-4EED-8D5E-A319483C7F7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* Available on the PCSD website, updated each year in January</a:t>
          </a:r>
        </a:p>
      </dgm:t>
    </dgm:pt>
    <dgm:pt modelId="{181FB305-591C-4868-8CDC-645FBE1837A8}" type="parTrans" cxnId="{96697069-25F2-4BBD-A2B2-315D8B472F03}">
      <dgm:prSet/>
      <dgm:spPr/>
      <dgm:t>
        <a:bodyPr/>
        <a:lstStyle/>
        <a:p>
          <a:endParaRPr lang="en-US"/>
        </a:p>
      </dgm:t>
    </dgm:pt>
    <dgm:pt modelId="{C3175A93-3ED9-431E-B0FD-7409A234DEAF}" type="sibTrans" cxnId="{96697069-25F2-4BBD-A2B2-315D8B472F03}">
      <dgm:prSet/>
      <dgm:spPr/>
      <dgm:t>
        <a:bodyPr/>
        <a:lstStyle/>
        <a:p>
          <a:endParaRPr lang="en-US"/>
        </a:p>
      </dgm:t>
    </dgm:pt>
    <dgm:pt modelId="{40DB3067-4475-4FB8-B621-A9A80CD480AF}" type="pres">
      <dgm:prSet presAssocID="{5C1A68DD-5D17-4947-A500-1FD7AB784A6C}" presName="root" presStyleCnt="0">
        <dgm:presLayoutVars>
          <dgm:dir/>
          <dgm:resizeHandles val="exact"/>
        </dgm:presLayoutVars>
      </dgm:prSet>
      <dgm:spPr/>
    </dgm:pt>
    <dgm:pt modelId="{D417DE11-244E-4532-834A-FB485AE52C9B}" type="pres">
      <dgm:prSet presAssocID="{FB2401E0-9A77-4030-BB81-171E69C4F74E}" presName="compNode" presStyleCnt="0"/>
      <dgm:spPr/>
    </dgm:pt>
    <dgm:pt modelId="{1C14E24D-9639-4D8E-A8F2-A6EDCC25FAE4}" type="pres">
      <dgm:prSet presAssocID="{FB2401E0-9A77-4030-BB81-171E69C4F74E}" presName="iconRect" presStyleLbl="node1" presStyleIdx="0" presStyleCnt="2" custLinFactNeighborX="-2997" custLinFactNeighborY="-4075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37A0F68E-334A-4F08-A8DE-87A65B309078}" type="pres">
      <dgm:prSet presAssocID="{FB2401E0-9A77-4030-BB81-171E69C4F74E}" presName="iconSpace" presStyleCnt="0"/>
      <dgm:spPr/>
    </dgm:pt>
    <dgm:pt modelId="{0AEF725C-F467-4099-A9B0-AA1C129498BA}" type="pres">
      <dgm:prSet presAssocID="{FB2401E0-9A77-4030-BB81-171E69C4F74E}" presName="parTx" presStyleLbl="revTx" presStyleIdx="0" presStyleCnt="4" custLinFactNeighborX="420" custLinFactNeighborY="-90903">
        <dgm:presLayoutVars>
          <dgm:chMax val="0"/>
          <dgm:chPref val="0"/>
        </dgm:presLayoutVars>
      </dgm:prSet>
      <dgm:spPr/>
    </dgm:pt>
    <dgm:pt modelId="{8860C1A4-1ECD-4C92-B4FA-72B4906AB438}" type="pres">
      <dgm:prSet presAssocID="{FB2401E0-9A77-4030-BB81-171E69C4F74E}" presName="txSpace" presStyleCnt="0"/>
      <dgm:spPr/>
    </dgm:pt>
    <dgm:pt modelId="{84E7DC29-8910-42C9-A413-5173FA528893}" type="pres">
      <dgm:prSet presAssocID="{FB2401E0-9A77-4030-BB81-171E69C4F74E}" presName="desTx" presStyleLbl="revTx" presStyleIdx="1" presStyleCnt="4" custScaleX="118428" custScaleY="136932" custLinFactNeighborX="-464" custLinFactNeighborY="-25035">
        <dgm:presLayoutVars/>
      </dgm:prSet>
      <dgm:spPr/>
    </dgm:pt>
    <dgm:pt modelId="{FC686291-715F-4F12-BA56-0B5B15146879}" type="pres">
      <dgm:prSet presAssocID="{B3382624-57FA-4204-A73B-766F2481FC96}" presName="sibTrans" presStyleCnt="0"/>
      <dgm:spPr/>
    </dgm:pt>
    <dgm:pt modelId="{52E828BA-AD6F-4164-B201-8EB93957A738}" type="pres">
      <dgm:prSet presAssocID="{5F817550-2C20-4552-BE20-1FD1934AF193}" presName="compNode" presStyleCnt="0"/>
      <dgm:spPr/>
    </dgm:pt>
    <dgm:pt modelId="{C68CBFA5-A3FD-4E39-AC98-1873A28C06D2}" type="pres">
      <dgm:prSet presAssocID="{5F817550-2C20-4552-BE20-1FD1934AF193}" presName="iconRect" presStyleLbl="node1" presStyleIdx="1" presStyleCnt="2" custLinFactNeighborX="-1798" custLinFactNeighborY="-3056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34E7C6EC-1203-425A-AD32-C42B271AFBD1}" type="pres">
      <dgm:prSet presAssocID="{5F817550-2C20-4552-BE20-1FD1934AF193}" presName="iconSpace" presStyleCnt="0"/>
      <dgm:spPr/>
    </dgm:pt>
    <dgm:pt modelId="{74536D9E-26CE-4A6E-98A8-5DF2A52769C3}" type="pres">
      <dgm:prSet presAssocID="{5F817550-2C20-4552-BE20-1FD1934AF193}" presName="parTx" presStyleLbl="revTx" presStyleIdx="2" presStyleCnt="4" custLinFactNeighborX="-1259" custLinFactNeighborY="-97895">
        <dgm:presLayoutVars>
          <dgm:chMax val="0"/>
          <dgm:chPref val="0"/>
        </dgm:presLayoutVars>
      </dgm:prSet>
      <dgm:spPr/>
    </dgm:pt>
    <dgm:pt modelId="{5A789B56-F00F-4DD8-8E0C-39DF97B40E7A}" type="pres">
      <dgm:prSet presAssocID="{5F817550-2C20-4552-BE20-1FD1934AF193}" presName="txSpace" presStyleCnt="0"/>
      <dgm:spPr/>
    </dgm:pt>
    <dgm:pt modelId="{84C00BE7-A209-4632-8C10-AF6A9C6431B7}" type="pres">
      <dgm:prSet presAssocID="{5F817550-2C20-4552-BE20-1FD1934AF193}" presName="desTx" presStyleLbl="revTx" presStyleIdx="3" presStyleCnt="4" custLinFactNeighborX="-1260" custLinFactNeighborY="-53572">
        <dgm:presLayoutVars/>
      </dgm:prSet>
      <dgm:spPr/>
    </dgm:pt>
  </dgm:ptLst>
  <dgm:cxnLst>
    <dgm:cxn modelId="{9D903407-B8BB-4487-AAC1-222CEECCDB7F}" type="presOf" srcId="{E192B82C-7BCF-4C58-A8B9-A0DE43A2C510}" destId="{84E7DC29-8910-42C9-A413-5173FA528893}" srcOrd="0" destOrd="0" presId="urn:microsoft.com/office/officeart/2018/5/layout/CenteredIconLabelDescriptionList"/>
    <dgm:cxn modelId="{E53A820E-6C42-4BC0-A2B3-6345C3DBD9A4}" srcId="{FB2401E0-9A77-4030-BB81-171E69C4F74E}" destId="{CA290252-7932-4582-8FB9-B1D5C8D64237}" srcOrd="1" destOrd="0" parTransId="{029EDFF4-E65A-405B-B8CE-D282C2951A78}" sibTransId="{AF937375-1C74-47FB-88A8-6AF045492A6F}"/>
    <dgm:cxn modelId="{CD728B29-E578-46FB-B80E-67C3BEF89D96}" srcId="{FB2401E0-9A77-4030-BB81-171E69C4F74E}" destId="{0343CD32-872E-4EE1-AF49-C8E4B7D8EC24}" srcOrd="2" destOrd="0" parTransId="{1498AFBB-AEC4-4B87-9C69-77C5E890FD56}" sibTransId="{47AF4F18-B308-44C4-A5CF-6FE8605D1087}"/>
    <dgm:cxn modelId="{6ADC9C62-12C7-4699-B32E-EEC91B79DA7E}" type="presOf" srcId="{5C1A68DD-5D17-4947-A500-1FD7AB784A6C}" destId="{40DB3067-4475-4FB8-B621-A9A80CD480AF}" srcOrd="0" destOrd="0" presId="urn:microsoft.com/office/officeart/2018/5/layout/CenteredIconLabelDescriptionList"/>
    <dgm:cxn modelId="{4BE6EC45-E511-42B8-A458-C7EE17DE79B6}" type="presOf" srcId="{0343CD32-872E-4EE1-AF49-C8E4B7D8EC24}" destId="{84E7DC29-8910-42C9-A413-5173FA528893}" srcOrd="0" destOrd="2" presId="urn:microsoft.com/office/officeart/2018/5/layout/CenteredIconLabelDescriptionList"/>
    <dgm:cxn modelId="{96697069-25F2-4BBD-A2B2-315D8B472F03}" srcId="{5F817550-2C20-4552-BE20-1FD1934AF193}" destId="{E31FDE11-9456-4EED-8D5E-A319483C7F78}" srcOrd="1" destOrd="0" parTransId="{181FB305-591C-4868-8CDC-645FBE1837A8}" sibTransId="{C3175A93-3ED9-431E-B0FD-7409A234DEAF}"/>
    <dgm:cxn modelId="{920B7452-A3AF-4C8A-AC5B-35C9E211B5F7}" type="presOf" srcId="{FB2401E0-9A77-4030-BB81-171E69C4F74E}" destId="{0AEF725C-F467-4099-A9B0-AA1C129498BA}" srcOrd="0" destOrd="0" presId="urn:microsoft.com/office/officeart/2018/5/layout/CenteredIconLabelDescriptionList"/>
    <dgm:cxn modelId="{2A2A3280-DCAF-4DBB-9D53-D3AF2E777047}" type="presOf" srcId="{5F817550-2C20-4552-BE20-1FD1934AF193}" destId="{74536D9E-26CE-4A6E-98A8-5DF2A52769C3}" srcOrd="0" destOrd="0" presId="urn:microsoft.com/office/officeart/2018/5/layout/CenteredIconLabelDescriptionList"/>
    <dgm:cxn modelId="{37BDAC88-378A-4332-9220-E97D5362F3B4}" srcId="{FB2401E0-9A77-4030-BB81-171E69C4F74E}" destId="{E192B82C-7BCF-4C58-A8B9-A0DE43A2C510}" srcOrd="0" destOrd="0" parTransId="{9B3E68D9-C099-43B6-AE73-B9E5A5B08F5B}" sibTransId="{E4C387C7-7D87-400C-B617-0C6B0CB6F4DC}"/>
    <dgm:cxn modelId="{1FE0A68A-3198-488A-86CC-E4B50E3D1586}" srcId="{5F817550-2C20-4552-BE20-1FD1934AF193}" destId="{428DDE1F-AF64-4BDA-8FA8-C82A83CBF35B}" srcOrd="0" destOrd="0" parTransId="{69671213-0FEB-4B36-83DA-F10E05E4310D}" sibTransId="{49D4015B-B8A5-4EDB-B5A9-091D07B873E1}"/>
    <dgm:cxn modelId="{B5B439B7-BEA2-4A9C-ADC0-742A3E9EBB56}" srcId="{5C1A68DD-5D17-4947-A500-1FD7AB784A6C}" destId="{FB2401E0-9A77-4030-BB81-171E69C4F74E}" srcOrd="0" destOrd="0" parTransId="{81045133-9114-4FB3-8BE6-35D98BB85A73}" sibTransId="{B3382624-57FA-4204-A73B-766F2481FC96}"/>
    <dgm:cxn modelId="{856D3EBB-F91D-45AD-9992-EEEE8F7C77AF}" type="presOf" srcId="{428DDE1F-AF64-4BDA-8FA8-C82A83CBF35B}" destId="{84C00BE7-A209-4632-8C10-AF6A9C6431B7}" srcOrd="0" destOrd="0" presId="urn:microsoft.com/office/officeart/2018/5/layout/CenteredIconLabelDescriptionList"/>
    <dgm:cxn modelId="{301CC5BD-0DE4-4415-9ABB-0D7AFC08C745}" type="presOf" srcId="{CA290252-7932-4582-8FB9-B1D5C8D64237}" destId="{84E7DC29-8910-42C9-A413-5173FA528893}" srcOrd="0" destOrd="1" presId="urn:microsoft.com/office/officeart/2018/5/layout/CenteredIconLabelDescriptionList"/>
    <dgm:cxn modelId="{0B49D0CA-6F10-4963-A3E2-E400F4AE69EB}" type="presOf" srcId="{E31FDE11-9456-4EED-8D5E-A319483C7F78}" destId="{84C00BE7-A209-4632-8C10-AF6A9C6431B7}" srcOrd="0" destOrd="1" presId="urn:microsoft.com/office/officeart/2018/5/layout/CenteredIconLabelDescriptionList"/>
    <dgm:cxn modelId="{004E1FF5-EC8F-40BA-96D0-3D399D0352A7}" srcId="{5C1A68DD-5D17-4947-A500-1FD7AB784A6C}" destId="{5F817550-2C20-4552-BE20-1FD1934AF193}" srcOrd="1" destOrd="0" parTransId="{9ACE4DF2-C4F5-4A36-9ACB-825652042C48}" sibTransId="{26D61F56-0E48-46BC-84CA-22D0958935DE}"/>
    <dgm:cxn modelId="{352D97BA-0AC6-497B-AFB7-924CFF599951}" type="presParOf" srcId="{40DB3067-4475-4FB8-B621-A9A80CD480AF}" destId="{D417DE11-244E-4532-834A-FB485AE52C9B}" srcOrd="0" destOrd="0" presId="urn:microsoft.com/office/officeart/2018/5/layout/CenteredIconLabelDescriptionList"/>
    <dgm:cxn modelId="{63313518-2756-4523-9E87-8656CA5A7D38}" type="presParOf" srcId="{D417DE11-244E-4532-834A-FB485AE52C9B}" destId="{1C14E24D-9639-4D8E-A8F2-A6EDCC25FAE4}" srcOrd="0" destOrd="0" presId="urn:microsoft.com/office/officeart/2018/5/layout/CenteredIconLabelDescriptionList"/>
    <dgm:cxn modelId="{D4670180-73F1-4060-A351-927A130131D0}" type="presParOf" srcId="{D417DE11-244E-4532-834A-FB485AE52C9B}" destId="{37A0F68E-334A-4F08-A8DE-87A65B309078}" srcOrd="1" destOrd="0" presId="urn:microsoft.com/office/officeart/2018/5/layout/CenteredIconLabelDescriptionList"/>
    <dgm:cxn modelId="{E6B7F4C3-C2E4-4A3C-9C8D-69596B6624FA}" type="presParOf" srcId="{D417DE11-244E-4532-834A-FB485AE52C9B}" destId="{0AEF725C-F467-4099-A9B0-AA1C129498BA}" srcOrd="2" destOrd="0" presId="urn:microsoft.com/office/officeart/2018/5/layout/CenteredIconLabelDescriptionList"/>
    <dgm:cxn modelId="{D0E38A00-5666-4A75-8684-7E35BF05304B}" type="presParOf" srcId="{D417DE11-244E-4532-834A-FB485AE52C9B}" destId="{8860C1A4-1ECD-4C92-B4FA-72B4906AB438}" srcOrd="3" destOrd="0" presId="urn:microsoft.com/office/officeart/2018/5/layout/CenteredIconLabelDescriptionList"/>
    <dgm:cxn modelId="{B44E43E1-BD4A-4815-AFFB-E8D850DD1842}" type="presParOf" srcId="{D417DE11-244E-4532-834A-FB485AE52C9B}" destId="{84E7DC29-8910-42C9-A413-5173FA528893}" srcOrd="4" destOrd="0" presId="urn:microsoft.com/office/officeart/2018/5/layout/CenteredIconLabelDescriptionList"/>
    <dgm:cxn modelId="{0130881D-F301-4B01-9DA2-1EA89A05CC4E}" type="presParOf" srcId="{40DB3067-4475-4FB8-B621-A9A80CD480AF}" destId="{FC686291-715F-4F12-BA56-0B5B15146879}" srcOrd="1" destOrd="0" presId="urn:microsoft.com/office/officeart/2018/5/layout/CenteredIconLabelDescriptionList"/>
    <dgm:cxn modelId="{3FC18DD4-123C-49FB-970F-C7FEF54C9A3E}" type="presParOf" srcId="{40DB3067-4475-4FB8-B621-A9A80CD480AF}" destId="{52E828BA-AD6F-4164-B201-8EB93957A738}" srcOrd="2" destOrd="0" presId="urn:microsoft.com/office/officeart/2018/5/layout/CenteredIconLabelDescriptionList"/>
    <dgm:cxn modelId="{7206BDBF-A017-43DD-A482-AF715EDD914D}" type="presParOf" srcId="{52E828BA-AD6F-4164-B201-8EB93957A738}" destId="{C68CBFA5-A3FD-4E39-AC98-1873A28C06D2}" srcOrd="0" destOrd="0" presId="urn:microsoft.com/office/officeart/2018/5/layout/CenteredIconLabelDescriptionList"/>
    <dgm:cxn modelId="{2DA5E630-A70A-4D1F-B067-C4054D1F623D}" type="presParOf" srcId="{52E828BA-AD6F-4164-B201-8EB93957A738}" destId="{34E7C6EC-1203-425A-AD32-C42B271AFBD1}" srcOrd="1" destOrd="0" presId="urn:microsoft.com/office/officeart/2018/5/layout/CenteredIconLabelDescriptionList"/>
    <dgm:cxn modelId="{2D4ECD0E-3A22-4B3E-96C8-7E5FDDBE743F}" type="presParOf" srcId="{52E828BA-AD6F-4164-B201-8EB93957A738}" destId="{74536D9E-26CE-4A6E-98A8-5DF2A52769C3}" srcOrd="2" destOrd="0" presId="urn:microsoft.com/office/officeart/2018/5/layout/CenteredIconLabelDescriptionList"/>
    <dgm:cxn modelId="{87690B19-0DC5-4197-895F-3FCDDCCDDB85}" type="presParOf" srcId="{52E828BA-AD6F-4164-B201-8EB93957A738}" destId="{5A789B56-F00F-4DD8-8E0C-39DF97B40E7A}" srcOrd="3" destOrd="0" presId="urn:microsoft.com/office/officeart/2018/5/layout/CenteredIconLabelDescriptionList"/>
    <dgm:cxn modelId="{97DE7075-7079-46A1-AA34-C1C71341F094}" type="presParOf" srcId="{52E828BA-AD6F-4164-B201-8EB93957A738}" destId="{84C00BE7-A209-4632-8C10-AF6A9C6431B7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13A484-B671-44EB-B5F9-858D414F2BF5}" type="doc">
      <dgm:prSet loTypeId="urn:microsoft.com/office/officeart/2017/3/layout/DropPinTimeline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BF27190-4B9D-4117-831E-FC2B360537B2}">
      <dgm:prSet/>
      <dgm:spPr/>
      <dgm:t>
        <a:bodyPr/>
        <a:lstStyle/>
        <a:p>
          <a:pPr>
            <a:defRPr b="1"/>
          </a:pPr>
          <a:r>
            <a:rPr lang="en-US"/>
            <a:t>Late January</a:t>
          </a:r>
        </a:p>
      </dgm:t>
    </dgm:pt>
    <dgm:pt modelId="{EEA35347-1E96-4763-A322-15431EAEBE3A}" type="parTrans" cxnId="{40196F58-B82C-43BC-ADEE-4D92859B0016}">
      <dgm:prSet/>
      <dgm:spPr/>
      <dgm:t>
        <a:bodyPr/>
        <a:lstStyle/>
        <a:p>
          <a:endParaRPr lang="en-US"/>
        </a:p>
      </dgm:t>
    </dgm:pt>
    <dgm:pt modelId="{04576F20-8DEF-4F03-A3D2-EC968C269137}" type="sibTrans" cxnId="{40196F58-B82C-43BC-ADEE-4D92859B0016}">
      <dgm:prSet/>
      <dgm:spPr/>
      <dgm:t>
        <a:bodyPr/>
        <a:lstStyle/>
        <a:p>
          <a:endParaRPr lang="en-US"/>
        </a:p>
      </dgm:t>
    </dgm:pt>
    <dgm:pt modelId="{3CD51191-DAE6-427C-80A4-8B1DF4F3DEC3}">
      <dgm:prSet custT="1"/>
      <dgm:spPr/>
      <dgm:t>
        <a:bodyPr/>
        <a:lstStyle/>
        <a:p>
          <a:r>
            <a:rPr lang="en-US" sz="1800"/>
            <a:t>Teachers complete course recommendations for the following school year</a:t>
          </a:r>
        </a:p>
      </dgm:t>
    </dgm:pt>
    <dgm:pt modelId="{B820D9E1-CB35-47AD-809B-21DBAE11F29F}" type="parTrans" cxnId="{CEA3202C-195F-4EBD-B18A-A69D9B862D55}">
      <dgm:prSet/>
      <dgm:spPr/>
      <dgm:t>
        <a:bodyPr/>
        <a:lstStyle/>
        <a:p>
          <a:endParaRPr lang="en-US"/>
        </a:p>
      </dgm:t>
    </dgm:pt>
    <dgm:pt modelId="{0C269D01-5903-4947-9F21-21D5351A145D}" type="sibTrans" cxnId="{CEA3202C-195F-4EBD-B18A-A69D9B862D55}">
      <dgm:prSet/>
      <dgm:spPr/>
      <dgm:t>
        <a:bodyPr/>
        <a:lstStyle/>
        <a:p>
          <a:endParaRPr lang="en-US"/>
        </a:p>
      </dgm:t>
    </dgm:pt>
    <dgm:pt modelId="{4BB5E943-A526-4508-80E9-A9349A910CDF}">
      <dgm:prSet/>
      <dgm:spPr/>
      <dgm:t>
        <a:bodyPr/>
        <a:lstStyle/>
        <a:p>
          <a:pPr>
            <a:defRPr b="1"/>
          </a:pPr>
          <a:r>
            <a:rPr lang="en-US"/>
            <a:t>February</a:t>
          </a:r>
        </a:p>
      </dgm:t>
    </dgm:pt>
    <dgm:pt modelId="{A99CE2D8-D551-48EF-9B59-CF01B34678B6}" type="parTrans" cxnId="{B8B5E877-018F-4474-A593-F901D8485F2A}">
      <dgm:prSet/>
      <dgm:spPr/>
      <dgm:t>
        <a:bodyPr/>
        <a:lstStyle/>
        <a:p>
          <a:endParaRPr lang="en-US"/>
        </a:p>
      </dgm:t>
    </dgm:pt>
    <dgm:pt modelId="{C184AF1E-A973-4003-8FC6-4B4ACBF0B8D1}" type="sibTrans" cxnId="{B8B5E877-018F-4474-A593-F901D8485F2A}">
      <dgm:prSet/>
      <dgm:spPr/>
      <dgm:t>
        <a:bodyPr/>
        <a:lstStyle/>
        <a:p>
          <a:endParaRPr lang="en-US"/>
        </a:p>
      </dgm:t>
    </dgm:pt>
    <dgm:pt modelId="{BA936931-FB2B-4190-A37D-F708ED787F65}">
      <dgm:prSet custT="1"/>
      <dgm:spPr/>
      <dgm:t>
        <a:bodyPr/>
        <a:lstStyle/>
        <a:p>
          <a:r>
            <a:rPr lang="en-US" sz="1600"/>
            <a:t>Students meet with School Counselor to select courses for the following school year (teacher recommendations are reviewed)</a:t>
          </a:r>
        </a:p>
      </dgm:t>
    </dgm:pt>
    <dgm:pt modelId="{699C6483-BEAE-4718-93ED-58976D744937}" type="parTrans" cxnId="{BE7DC3BF-A7CC-4FAD-8983-534309D8334D}">
      <dgm:prSet/>
      <dgm:spPr/>
      <dgm:t>
        <a:bodyPr/>
        <a:lstStyle/>
        <a:p>
          <a:endParaRPr lang="en-US"/>
        </a:p>
      </dgm:t>
    </dgm:pt>
    <dgm:pt modelId="{34599220-7C0F-43FA-B036-6603D6F741FE}" type="sibTrans" cxnId="{BE7DC3BF-A7CC-4FAD-8983-534309D8334D}">
      <dgm:prSet/>
      <dgm:spPr/>
      <dgm:t>
        <a:bodyPr/>
        <a:lstStyle/>
        <a:p>
          <a:endParaRPr lang="en-US"/>
        </a:p>
      </dgm:t>
    </dgm:pt>
    <dgm:pt modelId="{C9D97B88-317B-47C1-9C95-3FEDFB683C52}">
      <dgm:prSet/>
      <dgm:spPr/>
      <dgm:t>
        <a:bodyPr/>
        <a:lstStyle/>
        <a:p>
          <a:pPr>
            <a:defRPr b="1"/>
          </a:pPr>
          <a:r>
            <a:rPr lang="en-US"/>
            <a:t>February</a:t>
          </a:r>
        </a:p>
      </dgm:t>
    </dgm:pt>
    <dgm:pt modelId="{35F6B963-0D32-4D10-8832-3FA7E47B608C}" type="parTrans" cxnId="{990B1B9B-2EEB-46A6-A079-9308BAAA70B0}">
      <dgm:prSet/>
      <dgm:spPr/>
      <dgm:t>
        <a:bodyPr/>
        <a:lstStyle/>
        <a:p>
          <a:endParaRPr lang="en-US"/>
        </a:p>
      </dgm:t>
    </dgm:pt>
    <dgm:pt modelId="{7FC6F011-DA48-46D7-BCFF-E3BE9A351F50}" type="sibTrans" cxnId="{990B1B9B-2EEB-46A6-A079-9308BAAA70B0}">
      <dgm:prSet/>
      <dgm:spPr/>
      <dgm:t>
        <a:bodyPr/>
        <a:lstStyle/>
        <a:p>
          <a:endParaRPr lang="en-US"/>
        </a:p>
      </dgm:t>
    </dgm:pt>
    <dgm:pt modelId="{D6D74E33-C1F0-4A71-A40F-3C3A9257FC64}">
      <dgm:prSet custT="1"/>
      <dgm:spPr/>
      <dgm:t>
        <a:bodyPr/>
        <a:lstStyle/>
        <a:p>
          <a:r>
            <a:rPr lang="en-US" sz="1800"/>
            <a:t>Mid-February: Families mailed a list of courses selected by their child</a:t>
          </a:r>
        </a:p>
      </dgm:t>
    </dgm:pt>
    <dgm:pt modelId="{FC70A3F2-58D8-44AB-9DCD-C7AB6DB7E991}" type="parTrans" cxnId="{A3FC6FE1-993D-407B-8D9F-9ECA002119C7}">
      <dgm:prSet/>
      <dgm:spPr/>
      <dgm:t>
        <a:bodyPr/>
        <a:lstStyle/>
        <a:p>
          <a:endParaRPr lang="en-US"/>
        </a:p>
      </dgm:t>
    </dgm:pt>
    <dgm:pt modelId="{797957BE-4E40-49A5-A67E-6B7515BB43BC}" type="sibTrans" cxnId="{A3FC6FE1-993D-407B-8D9F-9ECA002119C7}">
      <dgm:prSet/>
      <dgm:spPr/>
      <dgm:t>
        <a:bodyPr/>
        <a:lstStyle/>
        <a:p>
          <a:endParaRPr lang="en-US"/>
        </a:p>
      </dgm:t>
    </dgm:pt>
    <dgm:pt modelId="{B0955916-25D1-42DD-8C1D-DB7C7AEA1C2D}">
      <dgm:prSet/>
      <dgm:spPr/>
      <dgm:t>
        <a:bodyPr/>
        <a:lstStyle/>
        <a:p>
          <a:pPr>
            <a:defRPr b="1"/>
          </a:pPr>
          <a:r>
            <a:rPr lang="en-US"/>
            <a:t>Late February</a:t>
          </a:r>
        </a:p>
      </dgm:t>
    </dgm:pt>
    <dgm:pt modelId="{5334156E-861A-4577-82E8-4C4FA4720DB9}" type="parTrans" cxnId="{0B506CC7-F008-4640-8F87-3EE6ACB4D5AB}">
      <dgm:prSet/>
      <dgm:spPr/>
      <dgm:t>
        <a:bodyPr/>
        <a:lstStyle/>
        <a:p>
          <a:endParaRPr lang="en-US"/>
        </a:p>
      </dgm:t>
    </dgm:pt>
    <dgm:pt modelId="{E49FA31F-75CC-41D7-A1A1-06FF72BE24C0}" type="sibTrans" cxnId="{0B506CC7-F008-4640-8F87-3EE6ACB4D5AB}">
      <dgm:prSet/>
      <dgm:spPr/>
      <dgm:t>
        <a:bodyPr/>
        <a:lstStyle/>
        <a:p>
          <a:endParaRPr lang="en-US"/>
        </a:p>
      </dgm:t>
    </dgm:pt>
    <dgm:pt modelId="{56064E15-92DB-49B9-9686-FFDEB632C1C1}">
      <dgm:prSet custT="1"/>
      <dgm:spPr/>
      <dgm:t>
        <a:bodyPr/>
        <a:lstStyle/>
        <a:p>
          <a:r>
            <a:rPr lang="en-US" sz="1800"/>
            <a:t>Opportunities for course adjustments based on parent input</a:t>
          </a:r>
        </a:p>
      </dgm:t>
    </dgm:pt>
    <dgm:pt modelId="{2EDEAAD0-35AA-4592-83D3-6D4C8E6C414D}" type="parTrans" cxnId="{1BC1AAF1-738C-4BE4-B3C7-0ADE21841A84}">
      <dgm:prSet/>
      <dgm:spPr/>
      <dgm:t>
        <a:bodyPr/>
        <a:lstStyle/>
        <a:p>
          <a:endParaRPr lang="en-US"/>
        </a:p>
      </dgm:t>
    </dgm:pt>
    <dgm:pt modelId="{AE8E155E-7A9B-4DD9-B6F5-68BC7807C8F0}" type="sibTrans" cxnId="{1BC1AAF1-738C-4BE4-B3C7-0ADE21841A84}">
      <dgm:prSet/>
      <dgm:spPr/>
      <dgm:t>
        <a:bodyPr/>
        <a:lstStyle/>
        <a:p>
          <a:endParaRPr lang="en-US"/>
        </a:p>
      </dgm:t>
    </dgm:pt>
    <dgm:pt modelId="{D37C7239-59A8-4AD0-B246-66D6A8B4FAE3}">
      <dgm:prSet/>
      <dgm:spPr/>
      <dgm:t>
        <a:bodyPr/>
        <a:lstStyle/>
        <a:p>
          <a:pPr>
            <a:defRPr b="1"/>
          </a:pPr>
          <a:r>
            <a:rPr lang="en-US"/>
            <a:t>Mar.–June</a:t>
          </a:r>
        </a:p>
      </dgm:t>
    </dgm:pt>
    <dgm:pt modelId="{246F12D0-1A20-4915-B221-09FE44687E81}" type="parTrans" cxnId="{5CCE5261-4C7A-43C6-ACCD-D5E31417E2A2}">
      <dgm:prSet/>
      <dgm:spPr/>
      <dgm:t>
        <a:bodyPr/>
        <a:lstStyle/>
        <a:p>
          <a:endParaRPr lang="en-US"/>
        </a:p>
      </dgm:t>
    </dgm:pt>
    <dgm:pt modelId="{A994A40E-37BA-48F0-BD1A-453D68980A2C}" type="sibTrans" cxnId="{5CCE5261-4C7A-43C6-ACCD-D5E31417E2A2}">
      <dgm:prSet/>
      <dgm:spPr/>
      <dgm:t>
        <a:bodyPr/>
        <a:lstStyle/>
        <a:p>
          <a:endParaRPr lang="en-US"/>
        </a:p>
      </dgm:t>
    </dgm:pt>
    <dgm:pt modelId="{928BE0DB-DB29-47B8-9B51-CE1FE49CD2A8}">
      <dgm:prSet custT="1"/>
      <dgm:spPr/>
      <dgm:t>
        <a:bodyPr/>
        <a:lstStyle/>
        <a:p>
          <a:r>
            <a:rPr lang="en-US" sz="1800"/>
            <a:t>Staffing and Master Schedule Development</a:t>
          </a:r>
        </a:p>
      </dgm:t>
    </dgm:pt>
    <dgm:pt modelId="{4432D20B-33B2-4682-B3C1-11C4CB452558}" type="parTrans" cxnId="{C74C412A-8A98-4D7E-B8E3-82F7261E4493}">
      <dgm:prSet/>
      <dgm:spPr/>
      <dgm:t>
        <a:bodyPr/>
        <a:lstStyle/>
        <a:p>
          <a:endParaRPr lang="en-US"/>
        </a:p>
      </dgm:t>
    </dgm:pt>
    <dgm:pt modelId="{894E377C-C224-43C6-A2EC-5EC46C382317}" type="sibTrans" cxnId="{C74C412A-8A98-4D7E-B8E3-82F7261E4493}">
      <dgm:prSet/>
      <dgm:spPr/>
      <dgm:t>
        <a:bodyPr/>
        <a:lstStyle/>
        <a:p>
          <a:endParaRPr lang="en-US"/>
        </a:p>
      </dgm:t>
    </dgm:pt>
    <dgm:pt modelId="{31B3DA80-6FC4-40C5-8037-5F015E2E0CAB}" type="pres">
      <dgm:prSet presAssocID="{8013A484-B671-44EB-B5F9-858D414F2BF5}" presName="root" presStyleCnt="0">
        <dgm:presLayoutVars>
          <dgm:chMax/>
          <dgm:chPref/>
          <dgm:animLvl val="lvl"/>
        </dgm:presLayoutVars>
      </dgm:prSet>
      <dgm:spPr/>
    </dgm:pt>
    <dgm:pt modelId="{9879E45A-ABA1-4F51-B01D-531B49141992}" type="pres">
      <dgm:prSet presAssocID="{8013A484-B671-44EB-B5F9-858D414F2BF5}" presName="divider" presStyleLbl="fgAcc1" presStyleIdx="0" presStyleCnt="6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gm:spPr>
    </dgm:pt>
    <dgm:pt modelId="{BCC5BA60-773D-4270-8A94-3958107EA939}" type="pres">
      <dgm:prSet presAssocID="{8013A484-B671-44EB-B5F9-858D414F2BF5}" presName="nodes" presStyleCnt="0">
        <dgm:presLayoutVars>
          <dgm:chMax/>
          <dgm:chPref/>
          <dgm:animLvl val="lvl"/>
        </dgm:presLayoutVars>
      </dgm:prSet>
      <dgm:spPr/>
    </dgm:pt>
    <dgm:pt modelId="{49AA23C8-2448-4C8B-8269-CEDEDA515CD9}" type="pres">
      <dgm:prSet presAssocID="{4BF27190-4B9D-4117-831E-FC2B360537B2}" presName="composite" presStyleCnt="0"/>
      <dgm:spPr/>
    </dgm:pt>
    <dgm:pt modelId="{8E1F2871-BCDE-4B37-9A57-4B12261D0F9D}" type="pres">
      <dgm:prSet presAssocID="{4BF27190-4B9D-4117-831E-FC2B360537B2}" presName="ConnectorPoint" presStyleLbl="lnNode1" presStyleIdx="0" presStyleCnt="5"/>
      <dgm:spPr>
        <a:solidFill>
          <a:schemeClr val="accen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DF22FACA-2E00-450F-B087-9BA9CB08579A}" type="pres">
      <dgm:prSet presAssocID="{4BF27190-4B9D-4117-831E-FC2B360537B2}" presName="DropPinPlaceHolder" presStyleCnt="0"/>
      <dgm:spPr/>
    </dgm:pt>
    <dgm:pt modelId="{0BF7A649-1D37-443E-8F72-42602DA19DBE}" type="pres">
      <dgm:prSet presAssocID="{4BF27190-4B9D-4117-831E-FC2B360537B2}" presName="DropPin" presStyleLbl="alignNode1" presStyleIdx="0" presStyleCnt="5"/>
      <dgm:spPr/>
    </dgm:pt>
    <dgm:pt modelId="{0B77F9D8-77D8-4666-804B-661DB90EFBBA}" type="pres">
      <dgm:prSet presAssocID="{4BF27190-4B9D-4117-831E-FC2B360537B2}" presName="Ellipse" presStyleLbl="fgAcc1" presStyleIdx="1" presStyleCnt="6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gm:spPr>
    </dgm:pt>
    <dgm:pt modelId="{2D8D26E3-DF32-4491-8639-243AF6028B81}" type="pres">
      <dgm:prSet presAssocID="{4BF27190-4B9D-4117-831E-FC2B360537B2}" presName="L2TextContainer" presStyleLbl="revTx" presStyleIdx="0" presStyleCnt="10">
        <dgm:presLayoutVars>
          <dgm:bulletEnabled val="1"/>
        </dgm:presLayoutVars>
      </dgm:prSet>
      <dgm:spPr/>
    </dgm:pt>
    <dgm:pt modelId="{5328BB15-741E-4F6D-98B3-7D8EA6167553}" type="pres">
      <dgm:prSet presAssocID="{4BF27190-4B9D-4117-831E-FC2B360537B2}" presName="L1TextContainer" presStyleLbl="revTx" presStyleIdx="1" presStyleCnt="10">
        <dgm:presLayoutVars>
          <dgm:chMax val="1"/>
          <dgm:chPref val="1"/>
          <dgm:bulletEnabled val="1"/>
        </dgm:presLayoutVars>
      </dgm:prSet>
      <dgm:spPr/>
    </dgm:pt>
    <dgm:pt modelId="{B75C68DC-0EF2-462A-AFA5-E0CB420B824C}" type="pres">
      <dgm:prSet presAssocID="{4BF27190-4B9D-4117-831E-FC2B360537B2}" presName="ConnectLine" presStyleLbl="sibTrans1D1" presStyleIdx="0" presStyleCnt="5"/>
      <dgm:spPr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02E0D9CC-0AAF-4944-9DC4-281CB357C4BE}" type="pres">
      <dgm:prSet presAssocID="{4BF27190-4B9D-4117-831E-FC2B360537B2}" presName="EmptyPlaceHolder" presStyleCnt="0"/>
      <dgm:spPr/>
    </dgm:pt>
    <dgm:pt modelId="{0D5690F4-9100-4101-98DF-A3DF290CDD37}" type="pres">
      <dgm:prSet presAssocID="{04576F20-8DEF-4F03-A3D2-EC968C269137}" presName="spaceBetweenRectangles" presStyleCnt="0"/>
      <dgm:spPr/>
    </dgm:pt>
    <dgm:pt modelId="{DA5B8E10-6D4B-4312-A283-E32EF3A7856C}" type="pres">
      <dgm:prSet presAssocID="{4BB5E943-A526-4508-80E9-A9349A910CDF}" presName="composite" presStyleCnt="0"/>
      <dgm:spPr/>
    </dgm:pt>
    <dgm:pt modelId="{64F6F723-1141-4EA8-9DE5-8510A9C67875}" type="pres">
      <dgm:prSet presAssocID="{4BB5E943-A526-4508-80E9-A9349A910CDF}" presName="ConnectorPoint" presStyleLbl="lnNode1" presStyleIdx="1" presStyleCnt="5"/>
      <dgm:spPr>
        <a:solidFill>
          <a:schemeClr val="accent2">
            <a:hueOff val="1610903"/>
            <a:satOff val="-4623"/>
            <a:lumOff val="-7402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D91ED395-4887-403E-9C59-DF09026E1A5A}" type="pres">
      <dgm:prSet presAssocID="{4BB5E943-A526-4508-80E9-A9349A910CDF}" presName="DropPinPlaceHolder" presStyleCnt="0"/>
      <dgm:spPr/>
    </dgm:pt>
    <dgm:pt modelId="{637B5AA7-F089-46E7-A4AC-BB8ED0D80E1D}" type="pres">
      <dgm:prSet presAssocID="{4BB5E943-A526-4508-80E9-A9349A910CDF}" presName="DropPin" presStyleLbl="alignNode1" presStyleIdx="1" presStyleCnt="5"/>
      <dgm:spPr/>
    </dgm:pt>
    <dgm:pt modelId="{285D722F-360C-493A-8277-8FC1966821A3}" type="pres">
      <dgm:prSet presAssocID="{4BB5E943-A526-4508-80E9-A9349A910CDF}" presName="Ellipse" presStyleLbl="fgAcc1" presStyleIdx="2" presStyleCnt="6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gm:spPr>
    </dgm:pt>
    <dgm:pt modelId="{F65B9C38-D5AF-49BC-8FFF-9786550B5E9C}" type="pres">
      <dgm:prSet presAssocID="{4BB5E943-A526-4508-80E9-A9349A910CDF}" presName="L2TextContainer" presStyleLbl="revTx" presStyleIdx="2" presStyleCnt="10">
        <dgm:presLayoutVars>
          <dgm:bulletEnabled val="1"/>
        </dgm:presLayoutVars>
      </dgm:prSet>
      <dgm:spPr/>
    </dgm:pt>
    <dgm:pt modelId="{8367BBCE-F98A-4C0F-8D46-BFD1B444D61D}" type="pres">
      <dgm:prSet presAssocID="{4BB5E943-A526-4508-80E9-A9349A910CDF}" presName="L1TextContainer" presStyleLbl="revTx" presStyleIdx="3" presStyleCnt="10" custScaleX="114454" custLinFactNeighborX="6982" custLinFactNeighborY="2360">
        <dgm:presLayoutVars>
          <dgm:chMax val="1"/>
          <dgm:chPref val="1"/>
          <dgm:bulletEnabled val="1"/>
        </dgm:presLayoutVars>
      </dgm:prSet>
      <dgm:spPr/>
    </dgm:pt>
    <dgm:pt modelId="{E94016AE-A610-4CB9-84CE-03A63B9400C5}" type="pres">
      <dgm:prSet presAssocID="{4BB5E943-A526-4508-80E9-A9349A910CDF}" presName="ConnectLine" presStyleLbl="sibTrans1D1" presStyleIdx="1" presStyleCnt="5"/>
      <dgm:spPr>
        <a:noFill/>
        <a:ln w="12700" cap="flat" cmpd="sng" algn="ctr">
          <a:solidFill>
            <a:schemeClr val="accent2">
              <a:hueOff val="1610903"/>
              <a:satOff val="-4623"/>
              <a:lumOff val="-7402"/>
              <a:alphaOff val="0"/>
            </a:schemeClr>
          </a:solidFill>
          <a:prstDash val="dash"/>
          <a:miter lim="800000"/>
        </a:ln>
        <a:effectLst/>
      </dgm:spPr>
    </dgm:pt>
    <dgm:pt modelId="{BD6B50CD-D278-4103-B24B-50CE31584465}" type="pres">
      <dgm:prSet presAssocID="{4BB5E943-A526-4508-80E9-A9349A910CDF}" presName="EmptyPlaceHolder" presStyleCnt="0"/>
      <dgm:spPr/>
    </dgm:pt>
    <dgm:pt modelId="{3F947E2E-F26D-47ED-9DE9-88F171829444}" type="pres">
      <dgm:prSet presAssocID="{C184AF1E-A973-4003-8FC6-4B4ACBF0B8D1}" presName="spaceBetweenRectangles" presStyleCnt="0"/>
      <dgm:spPr/>
    </dgm:pt>
    <dgm:pt modelId="{94E20647-598B-4832-97C2-07EF0E0C567F}" type="pres">
      <dgm:prSet presAssocID="{C9D97B88-317B-47C1-9C95-3FEDFB683C52}" presName="composite" presStyleCnt="0"/>
      <dgm:spPr/>
    </dgm:pt>
    <dgm:pt modelId="{FB95923A-4FB3-4666-A9A8-06E746A87F2B}" type="pres">
      <dgm:prSet presAssocID="{C9D97B88-317B-47C1-9C95-3FEDFB683C52}" presName="ConnectorPoint" presStyleLbl="lnNode1" presStyleIdx="2" presStyleCnt="5"/>
      <dgm:spPr>
        <a:solidFill>
          <a:schemeClr val="accent2">
            <a:hueOff val="3221807"/>
            <a:satOff val="-9246"/>
            <a:lumOff val="-14805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6CD8EEEB-0F50-45A3-A553-31BA34BF71DF}" type="pres">
      <dgm:prSet presAssocID="{C9D97B88-317B-47C1-9C95-3FEDFB683C52}" presName="DropPinPlaceHolder" presStyleCnt="0"/>
      <dgm:spPr/>
    </dgm:pt>
    <dgm:pt modelId="{3FF5BC3A-7B96-4A24-8CEF-07676C02B31D}" type="pres">
      <dgm:prSet presAssocID="{C9D97B88-317B-47C1-9C95-3FEDFB683C52}" presName="DropPin" presStyleLbl="alignNode1" presStyleIdx="2" presStyleCnt="5"/>
      <dgm:spPr/>
    </dgm:pt>
    <dgm:pt modelId="{3D09319B-1C2E-4161-82FE-222F6E54A6D3}" type="pres">
      <dgm:prSet presAssocID="{C9D97B88-317B-47C1-9C95-3FEDFB683C52}" presName="Ellipse" presStyleLbl="fgAcc1" presStyleIdx="3" presStyleCnt="6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gm:spPr>
    </dgm:pt>
    <dgm:pt modelId="{1EE93C09-0F2E-4FAE-9A99-1EF7728F5A08}" type="pres">
      <dgm:prSet presAssocID="{C9D97B88-317B-47C1-9C95-3FEDFB683C52}" presName="L2TextContainer" presStyleLbl="revTx" presStyleIdx="4" presStyleCnt="10">
        <dgm:presLayoutVars>
          <dgm:bulletEnabled val="1"/>
        </dgm:presLayoutVars>
      </dgm:prSet>
      <dgm:spPr/>
    </dgm:pt>
    <dgm:pt modelId="{EE5DFFC6-18AD-4F79-9862-3B5C777659BC}" type="pres">
      <dgm:prSet presAssocID="{C9D97B88-317B-47C1-9C95-3FEDFB683C52}" presName="L1TextContainer" presStyleLbl="revTx" presStyleIdx="5" presStyleCnt="10">
        <dgm:presLayoutVars>
          <dgm:chMax val="1"/>
          <dgm:chPref val="1"/>
          <dgm:bulletEnabled val="1"/>
        </dgm:presLayoutVars>
      </dgm:prSet>
      <dgm:spPr/>
    </dgm:pt>
    <dgm:pt modelId="{082B822D-1A7D-4B17-9F56-DE11AF253403}" type="pres">
      <dgm:prSet presAssocID="{C9D97B88-317B-47C1-9C95-3FEDFB683C52}" presName="ConnectLine" presStyleLbl="sibTrans1D1" presStyleIdx="2" presStyleCnt="5"/>
      <dgm:spPr>
        <a:noFill/>
        <a:ln w="12700" cap="flat" cmpd="sng" algn="ctr">
          <a:solidFill>
            <a:schemeClr val="accent2">
              <a:hueOff val="3221807"/>
              <a:satOff val="-9246"/>
              <a:lumOff val="-14805"/>
              <a:alphaOff val="0"/>
            </a:schemeClr>
          </a:solidFill>
          <a:prstDash val="dash"/>
          <a:miter lim="800000"/>
        </a:ln>
        <a:effectLst/>
      </dgm:spPr>
    </dgm:pt>
    <dgm:pt modelId="{80D79182-000F-4A94-A057-65F37A8CE77C}" type="pres">
      <dgm:prSet presAssocID="{C9D97B88-317B-47C1-9C95-3FEDFB683C52}" presName="EmptyPlaceHolder" presStyleCnt="0"/>
      <dgm:spPr/>
    </dgm:pt>
    <dgm:pt modelId="{65152DE9-4757-4BAA-9CA1-3C2DAEDEF530}" type="pres">
      <dgm:prSet presAssocID="{7FC6F011-DA48-46D7-BCFF-E3BE9A351F50}" presName="spaceBetweenRectangles" presStyleCnt="0"/>
      <dgm:spPr/>
    </dgm:pt>
    <dgm:pt modelId="{2B106F17-DAC9-432D-81B8-0ACF8F101963}" type="pres">
      <dgm:prSet presAssocID="{B0955916-25D1-42DD-8C1D-DB7C7AEA1C2D}" presName="composite" presStyleCnt="0"/>
      <dgm:spPr/>
    </dgm:pt>
    <dgm:pt modelId="{73F5E6A1-FEEB-4C63-9D47-D5477879BBA0}" type="pres">
      <dgm:prSet presAssocID="{B0955916-25D1-42DD-8C1D-DB7C7AEA1C2D}" presName="ConnectorPoint" presStyleLbl="lnNode1" presStyleIdx="3" presStyleCnt="5"/>
      <dgm:spPr>
        <a:solidFill>
          <a:schemeClr val="accent2">
            <a:hueOff val="4832710"/>
            <a:satOff val="-13870"/>
            <a:lumOff val="-22207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4342518B-F162-4D78-BD29-BBD3DDB30049}" type="pres">
      <dgm:prSet presAssocID="{B0955916-25D1-42DD-8C1D-DB7C7AEA1C2D}" presName="DropPinPlaceHolder" presStyleCnt="0"/>
      <dgm:spPr/>
    </dgm:pt>
    <dgm:pt modelId="{7812FF13-9BBC-4FEA-A4E6-66F051731DC3}" type="pres">
      <dgm:prSet presAssocID="{B0955916-25D1-42DD-8C1D-DB7C7AEA1C2D}" presName="DropPin" presStyleLbl="alignNode1" presStyleIdx="3" presStyleCnt="5"/>
      <dgm:spPr/>
    </dgm:pt>
    <dgm:pt modelId="{FFD2AD26-4A07-443F-8B7C-03BA67DFD06E}" type="pres">
      <dgm:prSet presAssocID="{B0955916-25D1-42DD-8C1D-DB7C7AEA1C2D}" presName="Ellipse" presStyleLbl="fgAcc1" presStyleIdx="4" presStyleCnt="6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gm:spPr>
    </dgm:pt>
    <dgm:pt modelId="{8740CB20-35D3-48C3-BA27-DE296780411E}" type="pres">
      <dgm:prSet presAssocID="{B0955916-25D1-42DD-8C1D-DB7C7AEA1C2D}" presName="L2TextContainer" presStyleLbl="revTx" presStyleIdx="6" presStyleCnt="10">
        <dgm:presLayoutVars>
          <dgm:bulletEnabled val="1"/>
        </dgm:presLayoutVars>
      </dgm:prSet>
      <dgm:spPr/>
    </dgm:pt>
    <dgm:pt modelId="{CFD9FEBF-FA76-4C35-A074-825CFC5839D6}" type="pres">
      <dgm:prSet presAssocID="{B0955916-25D1-42DD-8C1D-DB7C7AEA1C2D}" presName="L1TextContainer" presStyleLbl="revTx" presStyleIdx="7" presStyleCnt="10">
        <dgm:presLayoutVars>
          <dgm:chMax val="1"/>
          <dgm:chPref val="1"/>
          <dgm:bulletEnabled val="1"/>
        </dgm:presLayoutVars>
      </dgm:prSet>
      <dgm:spPr/>
    </dgm:pt>
    <dgm:pt modelId="{5DB26DAA-28C2-47DD-9A71-90928181BDAB}" type="pres">
      <dgm:prSet presAssocID="{B0955916-25D1-42DD-8C1D-DB7C7AEA1C2D}" presName="ConnectLine" presStyleLbl="sibTrans1D1" presStyleIdx="3" presStyleCnt="5"/>
      <dgm:spPr>
        <a:noFill/>
        <a:ln w="12700" cap="flat" cmpd="sng" algn="ctr">
          <a:solidFill>
            <a:schemeClr val="accent2">
              <a:hueOff val="4832710"/>
              <a:satOff val="-13870"/>
              <a:lumOff val="-22207"/>
              <a:alphaOff val="0"/>
            </a:schemeClr>
          </a:solidFill>
          <a:prstDash val="dash"/>
          <a:miter lim="800000"/>
        </a:ln>
        <a:effectLst/>
      </dgm:spPr>
    </dgm:pt>
    <dgm:pt modelId="{B19A9AEF-767C-4CB3-A50A-6379497D7D8D}" type="pres">
      <dgm:prSet presAssocID="{B0955916-25D1-42DD-8C1D-DB7C7AEA1C2D}" presName="EmptyPlaceHolder" presStyleCnt="0"/>
      <dgm:spPr/>
    </dgm:pt>
    <dgm:pt modelId="{A67EC61A-51F6-42B5-9D7D-C927CD1526C0}" type="pres">
      <dgm:prSet presAssocID="{E49FA31F-75CC-41D7-A1A1-06FF72BE24C0}" presName="spaceBetweenRectangles" presStyleCnt="0"/>
      <dgm:spPr/>
    </dgm:pt>
    <dgm:pt modelId="{C104DAC0-FF49-4ED7-843C-FAD77B1A2C35}" type="pres">
      <dgm:prSet presAssocID="{D37C7239-59A8-4AD0-B246-66D6A8B4FAE3}" presName="composite" presStyleCnt="0"/>
      <dgm:spPr/>
    </dgm:pt>
    <dgm:pt modelId="{0ABA100E-0F84-4657-AE76-A2E32DD3CE9B}" type="pres">
      <dgm:prSet presAssocID="{D37C7239-59A8-4AD0-B246-66D6A8B4FAE3}" presName="ConnectorPoint" presStyleLbl="lnNode1" presStyleIdx="4" presStyleCnt="5"/>
      <dgm:spPr>
        <a:solidFill>
          <a:schemeClr val="accent2">
            <a:hueOff val="6443614"/>
            <a:satOff val="-18493"/>
            <a:lumOff val="-29609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5B8D76C7-D974-4AE5-9604-3B7A54D1FEA6}" type="pres">
      <dgm:prSet presAssocID="{D37C7239-59A8-4AD0-B246-66D6A8B4FAE3}" presName="DropPinPlaceHolder" presStyleCnt="0"/>
      <dgm:spPr/>
    </dgm:pt>
    <dgm:pt modelId="{D494189E-198F-4DA6-B954-028073BF6EAE}" type="pres">
      <dgm:prSet presAssocID="{D37C7239-59A8-4AD0-B246-66D6A8B4FAE3}" presName="DropPin" presStyleLbl="alignNode1" presStyleIdx="4" presStyleCnt="5"/>
      <dgm:spPr/>
    </dgm:pt>
    <dgm:pt modelId="{66530C81-AAC4-4D85-A26E-8087CA1A48AB}" type="pres">
      <dgm:prSet presAssocID="{D37C7239-59A8-4AD0-B246-66D6A8B4FAE3}" presName="Ellipse" presStyleLbl="fgAcc1" presStyleIdx="5" presStyleCnt="6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gm:spPr>
    </dgm:pt>
    <dgm:pt modelId="{A59C700F-0D7D-4353-A1BD-55491B86FDF3}" type="pres">
      <dgm:prSet presAssocID="{D37C7239-59A8-4AD0-B246-66D6A8B4FAE3}" presName="L2TextContainer" presStyleLbl="revTx" presStyleIdx="8" presStyleCnt="10">
        <dgm:presLayoutVars>
          <dgm:bulletEnabled val="1"/>
        </dgm:presLayoutVars>
      </dgm:prSet>
      <dgm:spPr/>
    </dgm:pt>
    <dgm:pt modelId="{102E2801-C64A-472D-8CBD-5EBD3D38D509}" type="pres">
      <dgm:prSet presAssocID="{D37C7239-59A8-4AD0-B246-66D6A8B4FAE3}" presName="L1TextContainer" presStyleLbl="revTx" presStyleIdx="9" presStyleCnt="10">
        <dgm:presLayoutVars>
          <dgm:chMax val="1"/>
          <dgm:chPref val="1"/>
          <dgm:bulletEnabled val="1"/>
        </dgm:presLayoutVars>
      </dgm:prSet>
      <dgm:spPr/>
    </dgm:pt>
    <dgm:pt modelId="{3B7F8C4E-0580-45FD-8E81-C7F43582BC98}" type="pres">
      <dgm:prSet presAssocID="{D37C7239-59A8-4AD0-B246-66D6A8B4FAE3}" presName="ConnectLine" presStyleLbl="sibTrans1D1" presStyleIdx="4" presStyleCnt="5"/>
      <dgm:spPr>
        <a:noFill/>
        <a:ln w="12700" cap="flat" cmpd="sng" algn="ctr">
          <a:solidFill>
            <a:schemeClr val="accent2">
              <a:hueOff val="6443614"/>
              <a:satOff val="-18493"/>
              <a:lumOff val="-29609"/>
              <a:alphaOff val="0"/>
            </a:schemeClr>
          </a:solidFill>
          <a:prstDash val="dash"/>
          <a:miter lim="800000"/>
        </a:ln>
        <a:effectLst/>
      </dgm:spPr>
    </dgm:pt>
    <dgm:pt modelId="{D7125315-E92C-4636-BC2F-A1890E0C6937}" type="pres">
      <dgm:prSet presAssocID="{D37C7239-59A8-4AD0-B246-66D6A8B4FAE3}" presName="EmptyPlaceHolder" presStyleCnt="0"/>
      <dgm:spPr/>
    </dgm:pt>
  </dgm:ptLst>
  <dgm:cxnLst>
    <dgm:cxn modelId="{0D05DF06-A107-4E56-AF40-0FE07E43C981}" type="presOf" srcId="{3CD51191-DAE6-427C-80A4-8B1DF4F3DEC3}" destId="{2D8D26E3-DF32-4491-8639-243AF6028B81}" srcOrd="0" destOrd="0" presId="urn:microsoft.com/office/officeart/2017/3/layout/DropPinTimeline"/>
    <dgm:cxn modelId="{2830D417-F347-42D2-8DFB-A68343EB9240}" type="presOf" srcId="{C9D97B88-317B-47C1-9C95-3FEDFB683C52}" destId="{EE5DFFC6-18AD-4F79-9862-3B5C777659BC}" srcOrd="0" destOrd="0" presId="urn:microsoft.com/office/officeart/2017/3/layout/DropPinTimeline"/>
    <dgm:cxn modelId="{49F3DF17-1B78-49CE-83D7-F8D49337ADB8}" type="presOf" srcId="{4BF27190-4B9D-4117-831E-FC2B360537B2}" destId="{5328BB15-741E-4F6D-98B3-7D8EA6167553}" srcOrd="0" destOrd="0" presId="urn:microsoft.com/office/officeart/2017/3/layout/DropPinTimeline"/>
    <dgm:cxn modelId="{C74C412A-8A98-4D7E-B8E3-82F7261E4493}" srcId="{D37C7239-59A8-4AD0-B246-66D6A8B4FAE3}" destId="{928BE0DB-DB29-47B8-9B51-CE1FE49CD2A8}" srcOrd="0" destOrd="0" parTransId="{4432D20B-33B2-4682-B3C1-11C4CB452558}" sibTransId="{894E377C-C224-43C6-A2EC-5EC46C382317}"/>
    <dgm:cxn modelId="{CEA3202C-195F-4EBD-B18A-A69D9B862D55}" srcId="{4BF27190-4B9D-4117-831E-FC2B360537B2}" destId="{3CD51191-DAE6-427C-80A4-8B1DF4F3DEC3}" srcOrd="0" destOrd="0" parTransId="{B820D9E1-CB35-47AD-809B-21DBAE11F29F}" sibTransId="{0C269D01-5903-4947-9F21-21D5351A145D}"/>
    <dgm:cxn modelId="{A0FF9E39-9392-4630-BCEF-00D1B5CE4F67}" type="presOf" srcId="{D6D74E33-C1F0-4A71-A40F-3C3A9257FC64}" destId="{1EE93C09-0F2E-4FAE-9A99-1EF7728F5A08}" srcOrd="0" destOrd="0" presId="urn:microsoft.com/office/officeart/2017/3/layout/DropPinTimeline"/>
    <dgm:cxn modelId="{0C587B60-62DA-4E10-8FF8-E29D6688C247}" type="presOf" srcId="{D37C7239-59A8-4AD0-B246-66D6A8B4FAE3}" destId="{102E2801-C64A-472D-8CBD-5EBD3D38D509}" srcOrd="0" destOrd="0" presId="urn:microsoft.com/office/officeart/2017/3/layout/DropPinTimeline"/>
    <dgm:cxn modelId="{5CCE5261-4C7A-43C6-ACCD-D5E31417E2A2}" srcId="{8013A484-B671-44EB-B5F9-858D414F2BF5}" destId="{D37C7239-59A8-4AD0-B246-66D6A8B4FAE3}" srcOrd="4" destOrd="0" parTransId="{246F12D0-1A20-4915-B221-09FE44687E81}" sibTransId="{A994A40E-37BA-48F0-BD1A-453D68980A2C}"/>
    <dgm:cxn modelId="{59F04774-9D5A-46FA-81EA-B2371A97EAEB}" type="presOf" srcId="{8013A484-B671-44EB-B5F9-858D414F2BF5}" destId="{31B3DA80-6FC4-40C5-8037-5F015E2E0CAB}" srcOrd="0" destOrd="0" presId="urn:microsoft.com/office/officeart/2017/3/layout/DropPinTimeline"/>
    <dgm:cxn modelId="{B8B5E877-018F-4474-A593-F901D8485F2A}" srcId="{8013A484-B671-44EB-B5F9-858D414F2BF5}" destId="{4BB5E943-A526-4508-80E9-A9349A910CDF}" srcOrd="1" destOrd="0" parTransId="{A99CE2D8-D551-48EF-9B59-CF01B34678B6}" sibTransId="{C184AF1E-A973-4003-8FC6-4B4ACBF0B8D1}"/>
    <dgm:cxn modelId="{40196F58-B82C-43BC-ADEE-4D92859B0016}" srcId="{8013A484-B671-44EB-B5F9-858D414F2BF5}" destId="{4BF27190-4B9D-4117-831E-FC2B360537B2}" srcOrd="0" destOrd="0" parTransId="{EEA35347-1E96-4763-A322-15431EAEBE3A}" sibTransId="{04576F20-8DEF-4F03-A3D2-EC968C269137}"/>
    <dgm:cxn modelId="{3C68708A-D005-4A6E-8FAB-9FCFC3C8F297}" type="presOf" srcId="{B0955916-25D1-42DD-8C1D-DB7C7AEA1C2D}" destId="{CFD9FEBF-FA76-4C35-A074-825CFC5839D6}" srcOrd="0" destOrd="0" presId="urn:microsoft.com/office/officeart/2017/3/layout/DropPinTimeline"/>
    <dgm:cxn modelId="{86EDEB96-AE77-4DCA-AC60-4D6D2567AAE7}" type="presOf" srcId="{BA936931-FB2B-4190-A37D-F708ED787F65}" destId="{F65B9C38-D5AF-49BC-8FFF-9786550B5E9C}" srcOrd="0" destOrd="0" presId="urn:microsoft.com/office/officeart/2017/3/layout/DropPinTimeline"/>
    <dgm:cxn modelId="{990B1B9B-2EEB-46A6-A079-9308BAAA70B0}" srcId="{8013A484-B671-44EB-B5F9-858D414F2BF5}" destId="{C9D97B88-317B-47C1-9C95-3FEDFB683C52}" srcOrd="2" destOrd="0" parTransId="{35F6B963-0D32-4D10-8832-3FA7E47B608C}" sibTransId="{7FC6F011-DA48-46D7-BCFF-E3BE9A351F50}"/>
    <dgm:cxn modelId="{D96D32A7-F99D-4E06-BE35-566B8F06FE34}" type="presOf" srcId="{56064E15-92DB-49B9-9686-FFDEB632C1C1}" destId="{8740CB20-35D3-48C3-BA27-DE296780411E}" srcOrd="0" destOrd="0" presId="urn:microsoft.com/office/officeart/2017/3/layout/DropPinTimeline"/>
    <dgm:cxn modelId="{BE7DC3BF-A7CC-4FAD-8983-534309D8334D}" srcId="{4BB5E943-A526-4508-80E9-A9349A910CDF}" destId="{BA936931-FB2B-4190-A37D-F708ED787F65}" srcOrd="0" destOrd="0" parTransId="{699C6483-BEAE-4718-93ED-58976D744937}" sibTransId="{34599220-7C0F-43FA-B036-6603D6F741FE}"/>
    <dgm:cxn modelId="{0B506CC7-F008-4640-8F87-3EE6ACB4D5AB}" srcId="{8013A484-B671-44EB-B5F9-858D414F2BF5}" destId="{B0955916-25D1-42DD-8C1D-DB7C7AEA1C2D}" srcOrd="3" destOrd="0" parTransId="{5334156E-861A-4577-82E8-4C4FA4720DB9}" sibTransId="{E49FA31F-75CC-41D7-A1A1-06FF72BE24C0}"/>
    <dgm:cxn modelId="{256061D7-B9EA-4E0F-BCAD-867838DFEC85}" type="presOf" srcId="{928BE0DB-DB29-47B8-9B51-CE1FE49CD2A8}" destId="{A59C700F-0D7D-4353-A1BD-55491B86FDF3}" srcOrd="0" destOrd="0" presId="urn:microsoft.com/office/officeart/2017/3/layout/DropPinTimeline"/>
    <dgm:cxn modelId="{97DE61DC-D48E-4F97-80F1-D08E6D5EE84B}" type="presOf" srcId="{4BB5E943-A526-4508-80E9-A9349A910CDF}" destId="{8367BBCE-F98A-4C0F-8D46-BFD1B444D61D}" srcOrd="0" destOrd="0" presId="urn:microsoft.com/office/officeart/2017/3/layout/DropPinTimeline"/>
    <dgm:cxn modelId="{A3FC6FE1-993D-407B-8D9F-9ECA002119C7}" srcId="{C9D97B88-317B-47C1-9C95-3FEDFB683C52}" destId="{D6D74E33-C1F0-4A71-A40F-3C3A9257FC64}" srcOrd="0" destOrd="0" parTransId="{FC70A3F2-58D8-44AB-9DCD-C7AB6DB7E991}" sibTransId="{797957BE-4E40-49A5-A67E-6B7515BB43BC}"/>
    <dgm:cxn modelId="{1BC1AAF1-738C-4BE4-B3C7-0ADE21841A84}" srcId="{B0955916-25D1-42DD-8C1D-DB7C7AEA1C2D}" destId="{56064E15-92DB-49B9-9686-FFDEB632C1C1}" srcOrd="0" destOrd="0" parTransId="{2EDEAAD0-35AA-4592-83D3-6D4C8E6C414D}" sibTransId="{AE8E155E-7A9B-4DD9-B6F5-68BC7807C8F0}"/>
    <dgm:cxn modelId="{08457BF0-DAC8-41CD-B3F4-96270B41E251}" type="presParOf" srcId="{31B3DA80-6FC4-40C5-8037-5F015E2E0CAB}" destId="{9879E45A-ABA1-4F51-B01D-531B49141992}" srcOrd="0" destOrd="0" presId="urn:microsoft.com/office/officeart/2017/3/layout/DropPinTimeline"/>
    <dgm:cxn modelId="{954B31C9-9778-47C8-BF2D-84AF17CEFF2A}" type="presParOf" srcId="{31B3DA80-6FC4-40C5-8037-5F015E2E0CAB}" destId="{BCC5BA60-773D-4270-8A94-3958107EA939}" srcOrd="1" destOrd="0" presId="urn:microsoft.com/office/officeart/2017/3/layout/DropPinTimeline"/>
    <dgm:cxn modelId="{06CB5919-CC14-461A-9B26-B0A6DDF35607}" type="presParOf" srcId="{BCC5BA60-773D-4270-8A94-3958107EA939}" destId="{49AA23C8-2448-4C8B-8269-CEDEDA515CD9}" srcOrd="0" destOrd="0" presId="urn:microsoft.com/office/officeart/2017/3/layout/DropPinTimeline"/>
    <dgm:cxn modelId="{75FC91E7-8899-43C2-A1E9-EBBB265F278F}" type="presParOf" srcId="{49AA23C8-2448-4C8B-8269-CEDEDA515CD9}" destId="{8E1F2871-BCDE-4B37-9A57-4B12261D0F9D}" srcOrd="0" destOrd="0" presId="urn:microsoft.com/office/officeart/2017/3/layout/DropPinTimeline"/>
    <dgm:cxn modelId="{22D89E4D-D5B9-476F-A3D0-E302BB1087CB}" type="presParOf" srcId="{49AA23C8-2448-4C8B-8269-CEDEDA515CD9}" destId="{DF22FACA-2E00-450F-B087-9BA9CB08579A}" srcOrd="1" destOrd="0" presId="urn:microsoft.com/office/officeart/2017/3/layout/DropPinTimeline"/>
    <dgm:cxn modelId="{5883A4DE-A08E-48E1-8078-2B3696118E68}" type="presParOf" srcId="{DF22FACA-2E00-450F-B087-9BA9CB08579A}" destId="{0BF7A649-1D37-443E-8F72-42602DA19DBE}" srcOrd="0" destOrd="0" presId="urn:microsoft.com/office/officeart/2017/3/layout/DropPinTimeline"/>
    <dgm:cxn modelId="{89849751-8EE4-4A51-A64A-60543A452EDB}" type="presParOf" srcId="{DF22FACA-2E00-450F-B087-9BA9CB08579A}" destId="{0B77F9D8-77D8-4666-804B-661DB90EFBBA}" srcOrd="1" destOrd="0" presId="urn:microsoft.com/office/officeart/2017/3/layout/DropPinTimeline"/>
    <dgm:cxn modelId="{4DFA9797-8746-4AD5-BEAD-A111D7ECC6B6}" type="presParOf" srcId="{49AA23C8-2448-4C8B-8269-CEDEDA515CD9}" destId="{2D8D26E3-DF32-4491-8639-243AF6028B81}" srcOrd="2" destOrd="0" presId="urn:microsoft.com/office/officeart/2017/3/layout/DropPinTimeline"/>
    <dgm:cxn modelId="{F9CFE381-073B-4743-94BC-46BDA935848F}" type="presParOf" srcId="{49AA23C8-2448-4C8B-8269-CEDEDA515CD9}" destId="{5328BB15-741E-4F6D-98B3-7D8EA6167553}" srcOrd="3" destOrd="0" presId="urn:microsoft.com/office/officeart/2017/3/layout/DropPinTimeline"/>
    <dgm:cxn modelId="{83F268B9-7069-43BF-A859-A0788CA39B82}" type="presParOf" srcId="{49AA23C8-2448-4C8B-8269-CEDEDA515CD9}" destId="{B75C68DC-0EF2-462A-AFA5-E0CB420B824C}" srcOrd="4" destOrd="0" presId="urn:microsoft.com/office/officeart/2017/3/layout/DropPinTimeline"/>
    <dgm:cxn modelId="{7F7D60F9-F0F1-4587-BDF0-0AB56146E598}" type="presParOf" srcId="{49AA23C8-2448-4C8B-8269-CEDEDA515CD9}" destId="{02E0D9CC-0AAF-4944-9DC4-281CB357C4BE}" srcOrd="5" destOrd="0" presId="urn:microsoft.com/office/officeart/2017/3/layout/DropPinTimeline"/>
    <dgm:cxn modelId="{71FD713F-7EB7-4A58-A9B2-1A71B0285B8E}" type="presParOf" srcId="{BCC5BA60-773D-4270-8A94-3958107EA939}" destId="{0D5690F4-9100-4101-98DF-A3DF290CDD37}" srcOrd="1" destOrd="0" presId="urn:microsoft.com/office/officeart/2017/3/layout/DropPinTimeline"/>
    <dgm:cxn modelId="{80F15B39-20B8-439F-858B-E60D47AFBE44}" type="presParOf" srcId="{BCC5BA60-773D-4270-8A94-3958107EA939}" destId="{DA5B8E10-6D4B-4312-A283-E32EF3A7856C}" srcOrd="2" destOrd="0" presId="urn:microsoft.com/office/officeart/2017/3/layout/DropPinTimeline"/>
    <dgm:cxn modelId="{DDD9BE9D-B8F0-47C4-8CE2-D9F63E6474EC}" type="presParOf" srcId="{DA5B8E10-6D4B-4312-A283-E32EF3A7856C}" destId="{64F6F723-1141-4EA8-9DE5-8510A9C67875}" srcOrd="0" destOrd="0" presId="urn:microsoft.com/office/officeart/2017/3/layout/DropPinTimeline"/>
    <dgm:cxn modelId="{0EBFA778-1FE3-4B69-979C-5919B8015956}" type="presParOf" srcId="{DA5B8E10-6D4B-4312-A283-E32EF3A7856C}" destId="{D91ED395-4887-403E-9C59-DF09026E1A5A}" srcOrd="1" destOrd="0" presId="urn:microsoft.com/office/officeart/2017/3/layout/DropPinTimeline"/>
    <dgm:cxn modelId="{8FAA5BC6-05F2-4D5B-A326-958468680B15}" type="presParOf" srcId="{D91ED395-4887-403E-9C59-DF09026E1A5A}" destId="{637B5AA7-F089-46E7-A4AC-BB8ED0D80E1D}" srcOrd="0" destOrd="0" presId="urn:microsoft.com/office/officeart/2017/3/layout/DropPinTimeline"/>
    <dgm:cxn modelId="{48D1CAEE-536E-4C28-BB76-5A563462C6E6}" type="presParOf" srcId="{D91ED395-4887-403E-9C59-DF09026E1A5A}" destId="{285D722F-360C-493A-8277-8FC1966821A3}" srcOrd="1" destOrd="0" presId="urn:microsoft.com/office/officeart/2017/3/layout/DropPinTimeline"/>
    <dgm:cxn modelId="{7D6C4D0D-26F4-42F4-B11C-2EA17E79EAB7}" type="presParOf" srcId="{DA5B8E10-6D4B-4312-A283-E32EF3A7856C}" destId="{F65B9C38-D5AF-49BC-8FFF-9786550B5E9C}" srcOrd="2" destOrd="0" presId="urn:microsoft.com/office/officeart/2017/3/layout/DropPinTimeline"/>
    <dgm:cxn modelId="{DE745996-A441-4BA3-A3B7-4D90489FEB0C}" type="presParOf" srcId="{DA5B8E10-6D4B-4312-A283-E32EF3A7856C}" destId="{8367BBCE-F98A-4C0F-8D46-BFD1B444D61D}" srcOrd="3" destOrd="0" presId="urn:microsoft.com/office/officeart/2017/3/layout/DropPinTimeline"/>
    <dgm:cxn modelId="{E5FDCFF7-3F88-4C2F-9B6F-62F8F05E8E67}" type="presParOf" srcId="{DA5B8E10-6D4B-4312-A283-E32EF3A7856C}" destId="{E94016AE-A610-4CB9-84CE-03A63B9400C5}" srcOrd="4" destOrd="0" presId="urn:microsoft.com/office/officeart/2017/3/layout/DropPinTimeline"/>
    <dgm:cxn modelId="{E1D4D683-0B2E-429A-AE5F-0C4B19490737}" type="presParOf" srcId="{DA5B8E10-6D4B-4312-A283-E32EF3A7856C}" destId="{BD6B50CD-D278-4103-B24B-50CE31584465}" srcOrd="5" destOrd="0" presId="urn:microsoft.com/office/officeart/2017/3/layout/DropPinTimeline"/>
    <dgm:cxn modelId="{3889DAC9-5ABB-4F2F-BF08-7D7195EEC623}" type="presParOf" srcId="{BCC5BA60-773D-4270-8A94-3958107EA939}" destId="{3F947E2E-F26D-47ED-9DE9-88F171829444}" srcOrd="3" destOrd="0" presId="urn:microsoft.com/office/officeart/2017/3/layout/DropPinTimeline"/>
    <dgm:cxn modelId="{01E7B96D-97C1-4E9C-83F5-B5B03987442D}" type="presParOf" srcId="{BCC5BA60-773D-4270-8A94-3958107EA939}" destId="{94E20647-598B-4832-97C2-07EF0E0C567F}" srcOrd="4" destOrd="0" presId="urn:microsoft.com/office/officeart/2017/3/layout/DropPinTimeline"/>
    <dgm:cxn modelId="{C8CD983E-8896-4E98-A6B1-8ABA4193D4B0}" type="presParOf" srcId="{94E20647-598B-4832-97C2-07EF0E0C567F}" destId="{FB95923A-4FB3-4666-A9A8-06E746A87F2B}" srcOrd="0" destOrd="0" presId="urn:microsoft.com/office/officeart/2017/3/layout/DropPinTimeline"/>
    <dgm:cxn modelId="{F7F8A7BC-55E4-432C-A6EE-717AF6988BC0}" type="presParOf" srcId="{94E20647-598B-4832-97C2-07EF0E0C567F}" destId="{6CD8EEEB-0F50-45A3-A553-31BA34BF71DF}" srcOrd="1" destOrd="0" presId="urn:microsoft.com/office/officeart/2017/3/layout/DropPinTimeline"/>
    <dgm:cxn modelId="{0D48E958-761F-4BE9-8D98-73FD0BF7825C}" type="presParOf" srcId="{6CD8EEEB-0F50-45A3-A553-31BA34BF71DF}" destId="{3FF5BC3A-7B96-4A24-8CEF-07676C02B31D}" srcOrd="0" destOrd="0" presId="urn:microsoft.com/office/officeart/2017/3/layout/DropPinTimeline"/>
    <dgm:cxn modelId="{C66FDF39-BA08-4D7B-ACD5-6880AAD9AA24}" type="presParOf" srcId="{6CD8EEEB-0F50-45A3-A553-31BA34BF71DF}" destId="{3D09319B-1C2E-4161-82FE-222F6E54A6D3}" srcOrd="1" destOrd="0" presId="urn:microsoft.com/office/officeart/2017/3/layout/DropPinTimeline"/>
    <dgm:cxn modelId="{E2037148-CB5F-4AD4-8577-C7FD5A43D4D5}" type="presParOf" srcId="{94E20647-598B-4832-97C2-07EF0E0C567F}" destId="{1EE93C09-0F2E-4FAE-9A99-1EF7728F5A08}" srcOrd="2" destOrd="0" presId="urn:microsoft.com/office/officeart/2017/3/layout/DropPinTimeline"/>
    <dgm:cxn modelId="{607CEABC-C4A7-45B9-8666-4868A8D536B7}" type="presParOf" srcId="{94E20647-598B-4832-97C2-07EF0E0C567F}" destId="{EE5DFFC6-18AD-4F79-9862-3B5C777659BC}" srcOrd="3" destOrd="0" presId="urn:microsoft.com/office/officeart/2017/3/layout/DropPinTimeline"/>
    <dgm:cxn modelId="{AFA8D478-9D57-43CF-B19B-9F745F35A313}" type="presParOf" srcId="{94E20647-598B-4832-97C2-07EF0E0C567F}" destId="{082B822D-1A7D-4B17-9F56-DE11AF253403}" srcOrd="4" destOrd="0" presId="urn:microsoft.com/office/officeart/2017/3/layout/DropPinTimeline"/>
    <dgm:cxn modelId="{376BF473-4775-4CFA-AD70-8AB50787D8BD}" type="presParOf" srcId="{94E20647-598B-4832-97C2-07EF0E0C567F}" destId="{80D79182-000F-4A94-A057-65F37A8CE77C}" srcOrd="5" destOrd="0" presId="urn:microsoft.com/office/officeart/2017/3/layout/DropPinTimeline"/>
    <dgm:cxn modelId="{50FF0DE3-6E6F-4FE2-B717-00C938CF09F4}" type="presParOf" srcId="{BCC5BA60-773D-4270-8A94-3958107EA939}" destId="{65152DE9-4757-4BAA-9CA1-3C2DAEDEF530}" srcOrd="5" destOrd="0" presId="urn:microsoft.com/office/officeart/2017/3/layout/DropPinTimeline"/>
    <dgm:cxn modelId="{8A5EFA62-E8F3-4360-A344-9F12770F11C4}" type="presParOf" srcId="{BCC5BA60-773D-4270-8A94-3958107EA939}" destId="{2B106F17-DAC9-432D-81B8-0ACF8F101963}" srcOrd="6" destOrd="0" presId="urn:microsoft.com/office/officeart/2017/3/layout/DropPinTimeline"/>
    <dgm:cxn modelId="{EC45A186-B68B-42CB-971F-61DA05B3926A}" type="presParOf" srcId="{2B106F17-DAC9-432D-81B8-0ACF8F101963}" destId="{73F5E6A1-FEEB-4C63-9D47-D5477879BBA0}" srcOrd="0" destOrd="0" presId="urn:microsoft.com/office/officeart/2017/3/layout/DropPinTimeline"/>
    <dgm:cxn modelId="{31BA85BE-9F00-4F1D-99C8-37A4C35684EB}" type="presParOf" srcId="{2B106F17-DAC9-432D-81B8-0ACF8F101963}" destId="{4342518B-F162-4D78-BD29-BBD3DDB30049}" srcOrd="1" destOrd="0" presId="urn:microsoft.com/office/officeart/2017/3/layout/DropPinTimeline"/>
    <dgm:cxn modelId="{A82FBB9D-630D-4619-8BA4-9D7F22B2DC3B}" type="presParOf" srcId="{4342518B-F162-4D78-BD29-BBD3DDB30049}" destId="{7812FF13-9BBC-4FEA-A4E6-66F051731DC3}" srcOrd="0" destOrd="0" presId="urn:microsoft.com/office/officeart/2017/3/layout/DropPinTimeline"/>
    <dgm:cxn modelId="{A455A2C0-9691-4034-BF0A-60EDFD616810}" type="presParOf" srcId="{4342518B-F162-4D78-BD29-BBD3DDB30049}" destId="{FFD2AD26-4A07-443F-8B7C-03BA67DFD06E}" srcOrd="1" destOrd="0" presId="urn:microsoft.com/office/officeart/2017/3/layout/DropPinTimeline"/>
    <dgm:cxn modelId="{F7732630-7D2A-4870-93C5-A54B1373AFE9}" type="presParOf" srcId="{2B106F17-DAC9-432D-81B8-0ACF8F101963}" destId="{8740CB20-35D3-48C3-BA27-DE296780411E}" srcOrd="2" destOrd="0" presId="urn:microsoft.com/office/officeart/2017/3/layout/DropPinTimeline"/>
    <dgm:cxn modelId="{37EDC079-4632-4A12-A500-A502EABF6B65}" type="presParOf" srcId="{2B106F17-DAC9-432D-81B8-0ACF8F101963}" destId="{CFD9FEBF-FA76-4C35-A074-825CFC5839D6}" srcOrd="3" destOrd="0" presId="urn:microsoft.com/office/officeart/2017/3/layout/DropPinTimeline"/>
    <dgm:cxn modelId="{3B3BD373-DDAF-4215-978E-5B13DA4143A4}" type="presParOf" srcId="{2B106F17-DAC9-432D-81B8-0ACF8F101963}" destId="{5DB26DAA-28C2-47DD-9A71-90928181BDAB}" srcOrd="4" destOrd="0" presId="urn:microsoft.com/office/officeart/2017/3/layout/DropPinTimeline"/>
    <dgm:cxn modelId="{C60BEB2B-CA61-4E1C-B1FE-2D16B6688953}" type="presParOf" srcId="{2B106F17-DAC9-432D-81B8-0ACF8F101963}" destId="{B19A9AEF-767C-4CB3-A50A-6379497D7D8D}" srcOrd="5" destOrd="0" presId="urn:microsoft.com/office/officeart/2017/3/layout/DropPinTimeline"/>
    <dgm:cxn modelId="{5ED08172-7EF2-4EE9-868E-F17DF1978262}" type="presParOf" srcId="{BCC5BA60-773D-4270-8A94-3958107EA939}" destId="{A67EC61A-51F6-42B5-9D7D-C927CD1526C0}" srcOrd="7" destOrd="0" presId="urn:microsoft.com/office/officeart/2017/3/layout/DropPinTimeline"/>
    <dgm:cxn modelId="{56B539DB-3D7F-4ACF-84EF-99C9927F7DCA}" type="presParOf" srcId="{BCC5BA60-773D-4270-8A94-3958107EA939}" destId="{C104DAC0-FF49-4ED7-843C-FAD77B1A2C35}" srcOrd="8" destOrd="0" presId="urn:microsoft.com/office/officeart/2017/3/layout/DropPinTimeline"/>
    <dgm:cxn modelId="{1D24A2D0-4895-42BB-A8AC-1D534A18C7B7}" type="presParOf" srcId="{C104DAC0-FF49-4ED7-843C-FAD77B1A2C35}" destId="{0ABA100E-0F84-4657-AE76-A2E32DD3CE9B}" srcOrd="0" destOrd="0" presId="urn:microsoft.com/office/officeart/2017/3/layout/DropPinTimeline"/>
    <dgm:cxn modelId="{180F43AF-FD4A-4F0B-910C-18DD6C685D9A}" type="presParOf" srcId="{C104DAC0-FF49-4ED7-843C-FAD77B1A2C35}" destId="{5B8D76C7-D974-4AE5-9604-3B7A54D1FEA6}" srcOrd="1" destOrd="0" presId="urn:microsoft.com/office/officeart/2017/3/layout/DropPinTimeline"/>
    <dgm:cxn modelId="{E5733318-45E4-4241-B220-6C0EC2FE03EF}" type="presParOf" srcId="{5B8D76C7-D974-4AE5-9604-3B7A54D1FEA6}" destId="{D494189E-198F-4DA6-B954-028073BF6EAE}" srcOrd="0" destOrd="0" presId="urn:microsoft.com/office/officeart/2017/3/layout/DropPinTimeline"/>
    <dgm:cxn modelId="{F6CC7373-934B-4EC8-BCBC-D37435569D19}" type="presParOf" srcId="{5B8D76C7-D974-4AE5-9604-3B7A54D1FEA6}" destId="{66530C81-AAC4-4D85-A26E-8087CA1A48AB}" srcOrd="1" destOrd="0" presId="urn:microsoft.com/office/officeart/2017/3/layout/DropPinTimeline"/>
    <dgm:cxn modelId="{8D15B919-5F44-44F1-B1D1-EA31501D569D}" type="presParOf" srcId="{C104DAC0-FF49-4ED7-843C-FAD77B1A2C35}" destId="{A59C700F-0D7D-4353-A1BD-55491B86FDF3}" srcOrd="2" destOrd="0" presId="urn:microsoft.com/office/officeart/2017/3/layout/DropPinTimeline"/>
    <dgm:cxn modelId="{C6303806-1C47-4AD8-87C7-D5DB57DCDFB4}" type="presParOf" srcId="{C104DAC0-FF49-4ED7-843C-FAD77B1A2C35}" destId="{102E2801-C64A-472D-8CBD-5EBD3D38D509}" srcOrd="3" destOrd="0" presId="urn:microsoft.com/office/officeart/2017/3/layout/DropPinTimeline"/>
    <dgm:cxn modelId="{FD349A54-05F9-4D0B-87A6-E1D19E054108}" type="presParOf" srcId="{C104DAC0-FF49-4ED7-843C-FAD77B1A2C35}" destId="{3B7F8C4E-0580-45FD-8E81-C7F43582BC98}" srcOrd="4" destOrd="0" presId="urn:microsoft.com/office/officeart/2017/3/layout/DropPinTimeline"/>
    <dgm:cxn modelId="{0CB63102-967B-40C4-8E7A-E7E7F7B64775}" type="presParOf" srcId="{C104DAC0-FF49-4ED7-843C-FAD77B1A2C35}" destId="{D7125315-E92C-4636-BC2F-A1890E0C6937}" srcOrd="5" destOrd="0" presId="urn:microsoft.com/office/officeart/2017/3/layout/DropPinTimelin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DBC07F7-DBEB-47A7-B50A-0C38885E4B2F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402BD0A-281A-4D47-AD30-E84838DFC2F6}">
      <dgm:prSet/>
      <dgm:spPr/>
      <dgm:t>
        <a:bodyPr/>
        <a:lstStyle/>
        <a:p>
          <a:r>
            <a:rPr lang="en-US"/>
            <a:t>Pittsford developed curriculum</a:t>
          </a:r>
        </a:p>
      </dgm:t>
    </dgm:pt>
    <dgm:pt modelId="{66A71014-5BA5-40C0-9C35-0DFCDF214815}" type="parTrans" cxnId="{9BD1B2FE-F893-4D55-91D6-3674847A40A4}">
      <dgm:prSet/>
      <dgm:spPr/>
      <dgm:t>
        <a:bodyPr/>
        <a:lstStyle/>
        <a:p>
          <a:endParaRPr lang="en-US"/>
        </a:p>
      </dgm:t>
    </dgm:pt>
    <dgm:pt modelId="{4C0F2980-F35D-4264-8E51-3910CBE6239A}" type="sibTrans" cxnId="{9BD1B2FE-F893-4D55-91D6-3674847A40A4}">
      <dgm:prSet/>
      <dgm:spPr/>
      <dgm:t>
        <a:bodyPr/>
        <a:lstStyle/>
        <a:p>
          <a:endParaRPr lang="en-US"/>
        </a:p>
      </dgm:t>
    </dgm:pt>
    <dgm:pt modelId="{B44EAC58-998A-4110-87FC-7A72974938D4}">
      <dgm:prSet/>
      <dgm:spPr/>
      <dgm:t>
        <a:bodyPr/>
        <a:lstStyle/>
        <a:p>
          <a:r>
            <a:rPr lang="en-US"/>
            <a:t>Designed for students who have demonstrated a high aptitude and interest in a subject area</a:t>
          </a:r>
        </a:p>
      </dgm:t>
    </dgm:pt>
    <dgm:pt modelId="{B48FF2DA-ADBE-470E-B67A-9848D277209F}" type="parTrans" cxnId="{87349F7B-2BC0-4B44-813C-5808C2DAD204}">
      <dgm:prSet/>
      <dgm:spPr/>
      <dgm:t>
        <a:bodyPr/>
        <a:lstStyle/>
        <a:p>
          <a:endParaRPr lang="en-US"/>
        </a:p>
      </dgm:t>
    </dgm:pt>
    <dgm:pt modelId="{2BA54787-BEBC-45CB-8F6C-0454BD80F321}" type="sibTrans" cxnId="{87349F7B-2BC0-4B44-813C-5808C2DAD204}">
      <dgm:prSet/>
      <dgm:spPr/>
      <dgm:t>
        <a:bodyPr/>
        <a:lstStyle/>
        <a:p>
          <a:endParaRPr lang="en-US"/>
        </a:p>
      </dgm:t>
    </dgm:pt>
    <dgm:pt modelId="{8D912EDF-FDAC-4D3C-9451-3AB10B95BC9F}">
      <dgm:prSet/>
      <dgm:spPr/>
      <dgm:t>
        <a:bodyPr/>
        <a:lstStyle/>
        <a:p>
          <a:r>
            <a:rPr lang="en-US"/>
            <a:t>Content often extends beyond the curriculum taught in the Regents level course and may present more in depth problem solving skills and tasks</a:t>
          </a:r>
        </a:p>
      </dgm:t>
    </dgm:pt>
    <dgm:pt modelId="{64D26589-AC4B-457B-84CF-CE6F45254428}" type="parTrans" cxnId="{B9E3BF74-E4B1-481A-A314-3582E4CADAC7}">
      <dgm:prSet/>
      <dgm:spPr/>
      <dgm:t>
        <a:bodyPr/>
        <a:lstStyle/>
        <a:p>
          <a:endParaRPr lang="en-US"/>
        </a:p>
      </dgm:t>
    </dgm:pt>
    <dgm:pt modelId="{D67BEFE8-235F-43C7-B4F1-9B77E7320C28}" type="sibTrans" cxnId="{B9E3BF74-E4B1-481A-A314-3582E4CADAC7}">
      <dgm:prSet/>
      <dgm:spPr/>
      <dgm:t>
        <a:bodyPr/>
        <a:lstStyle/>
        <a:p>
          <a:endParaRPr lang="en-US"/>
        </a:p>
      </dgm:t>
    </dgm:pt>
    <dgm:pt modelId="{5A7763F3-6307-4D88-9D5A-581D808AE9DB}">
      <dgm:prSet/>
      <dgm:spPr/>
      <dgm:t>
        <a:bodyPr/>
        <a:lstStyle/>
        <a:p>
          <a:r>
            <a:rPr lang="en-US"/>
            <a:t>Can be part of an accelerated sequence which culminates with the Advanced Placement course </a:t>
          </a:r>
        </a:p>
      </dgm:t>
    </dgm:pt>
    <dgm:pt modelId="{87F83E52-D552-4F04-97C6-79098B0D74A2}" type="parTrans" cxnId="{ADB7B378-8CAF-4406-8D2A-FB74B85B79EA}">
      <dgm:prSet/>
      <dgm:spPr/>
      <dgm:t>
        <a:bodyPr/>
        <a:lstStyle/>
        <a:p>
          <a:endParaRPr lang="en-US"/>
        </a:p>
      </dgm:t>
    </dgm:pt>
    <dgm:pt modelId="{D7BDBBC7-7C55-4B92-B355-7285C580AC7A}" type="sibTrans" cxnId="{ADB7B378-8CAF-4406-8D2A-FB74B85B79EA}">
      <dgm:prSet/>
      <dgm:spPr/>
      <dgm:t>
        <a:bodyPr/>
        <a:lstStyle/>
        <a:p>
          <a:endParaRPr lang="en-US"/>
        </a:p>
      </dgm:t>
    </dgm:pt>
    <dgm:pt modelId="{594BF3F3-4307-42EF-9987-2864755EA362}">
      <dgm:prSet/>
      <dgm:spPr/>
      <dgm:t>
        <a:bodyPr/>
        <a:lstStyle/>
        <a:p>
          <a:r>
            <a:rPr lang="en-US"/>
            <a:t>Teacher recommendation required</a:t>
          </a:r>
        </a:p>
      </dgm:t>
    </dgm:pt>
    <dgm:pt modelId="{A88C6247-535D-442E-A96B-67ED52C8CC87}" type="parTrans" cxnId="{F80A6B5F-32D0-4FB9-86CA-0E099A554865}">
      <dgm:prSet/>
      <dgm:spPr/>
      <dgm:t>
        <a:bodyPr/>
        <a:lstStyle/>
        <a:p>
          <a:endParaRPr lang="en-US"/>
        </a:p>
      </dgm:t>
    </dgm:pt>
    <dgm:pt modelId="{35AF52B4-E3F6-4559-A6DB-BD982C9F27BF}" type="sibTrans" cxnId="{F80A6B5F-32D0-4FB9-86CA-0E099A554865}">
      <dgm:prSet/>
      <dgm:spPr/>
      <dgm:t>
        <a:bodyPr/>
        <a:lstStyle/>
        <a:p>
          <a:endParaRPr lang="en-US"/>
        </a:p>
      </dgm:t>
    </dgm:pt>
    <dgm:pt modelId="{6B23659A-90FA-4918-A1D0-CBA8DDEA719D}" type="pres">
      <dgm:prSet presAssocID="{4DBC07F7-DBEB-47A7-B50A-0C38885E4B2F}" presName="linear" presStyleCnt="0">
        <dgm:presLayoutVars>
          <dgm:animLvl val="lvl"/>
          <dgm:resizeHandles val="exact"/>
        </dgm:presLayoutVars>
      </dgm:prSet>
      <dgm:spPr/>
    </dgm:pt>
    <dgm:pt modelId="{80F3B105-74B9-45FC-9E5F-EA2F798F8265}" type="pres">
      <dgm:prSet presAssocID="{A402BD0A-281A-4D47-AD30-E84838DFC2F6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64B3D1FE-C556-43A4-A753-B42FAD319CAF}" type="pres">
      <dgm:prSet presAssocID="{4C0F2980-F35D-4264-8E51-3910CBE6239A}" presName="spacer" presStyleCnt="0"/>
      <dgm:spPr/>
    </dgm:pt>
    <dgm:pt modelId="{FBB5CE2A-E4F8-40A9-A807-8140F318D624}" type="pres">
      <dgm:prSet presAssocID="{B44EAC58-998A-4110-87FC-7A72974938D4}" presName="parentText" presStyleLbl="node1" presStyleIdx="1" presStyleCnt="5" custLinFactNeighborY="-26195">
        <dgm:presLayoutVars>
          <dgm:chMax val="0"/>
          <dgm:bulletEnabled val="1"/>
        </dgm:presLayoutVars>
      </dgm:prSet>
      <dgm:spPr/>
    </dgm:pt>
    <dgm:pt modelId="{C1B05118-EAE3-4878-B8C0-8A4AB3EC6ED6}" type="pres">
      <dgm:prSet presAssocID="{2BA54787-BEBC-45CB-8F6C-0454BD80F321}" presName="spacer" presStyleCnt="0"/>
      <dgm:spPr/>
    </dgm:pt>
    <dgm:pt modelId="{EEB222FF-50F8-40C0-A7D7-2439199EAA85}" type="pres">
      <dgm:prSet presAssocID="{8D912EDF-FDAC-4D3C-9451-3AB10B95BC9F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172849EC-6A21-49AD-A9E5-7B695F8BAC21}" type="pres">
      <dgm:prSet presAssocID="{D67BEFE8-235F-43C7-B4F1-9B77E7320C28}" presName="spacer" presStyleCnt="0"/>
      <dgm:spPr/>
    </dgm:pt>
    <dgm:pt modelId="{10178E5C-86FC-4FEB-B60D-41BE29DDC833}" type="pres">
      <dgm:prSet presAssocID="{5A7763F3-6307-4D88-9D5A-581D808AE9DB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F0662105-3916-4407-A1A9-7D74C87EDD3B}" type="pres">
      <dgm:prSet presAssocID="{D7BDBBC7-7C55-4B92-B355-7285C580AC7A}" presName="spacer" presStyleCnt="0"/>
      <dgm:spPr/>
    </dgm:pt>
    <dgm:pt modelId="{3E00C135-4116-4AE3-A982-BA1E77317B52}" type="pres">
      <dgm:prSet presAssocID="{594BF3F3-4307-42EF-9987-2864755EA362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135E5F5B-2E0E-4502-8649-E69DD7A10EAA}" type="presOf" srcId="{4DBC07F7-DBEB-47A7-B50A-0C38885E4B2F}" destId="{6B23659A-90FA-4918-A1D0-CBA8DDEA719D}" srcOrd="0" destOrd="0" presId="urn:microsoft.com/office/officeart/2005/8/layout/vList2"/>
    <dgm:cxn modelId="{F80A6B5F-32D0-4FB9-86CA-0E099A554865}" srcId="{4DBC07F7-DBEB-47A7-B50A-0C38885E4B2F}" destId="{594BF3F3-4307-42EF-9987-2864755EA362}" srcOrd="4" destOrd="0" parTransId="{A88C6247-535D-442E-A96B-67ED52C8CC87}" sibTransId="{35AF52B4-E3F6-4559-A6DB-BD982C9F27BF}"/>
    <dgm:cxn modelId="{B9E3BF74-E4B1-481A-A314-3582E4CADAC7}" srcId="{4DBC07F7-DBEB-47A7-B50A-0C38885E4B2F}" destId="{8D912EDF-FDAC-4D3C-9451-3AB10B95BC9F}" srcOrd="2" destOrd="0" parTransId="{64D26589-AC4B-457B-84CF-CE6F45254428}" sibTransId="{D67BEFE8-235F-43C7-B4F1-9B77E7320C28}"/>
    <dgm:cxn modelId="{411CF356-1BA9-4A2C-B648-5A58FD4CC193}" type="presOf" srcId="{594BF3F3-4307-42EF-9987-2864755EA362}" destId="{3E00C135-4116-4AE3-A982-BA1E77317B52}" srcOrd="0" destOrd="0" presId="urn:microsoft.com/office/officeart/2005/8/layout/vList2"/>
    <dgm:cxn modelId="{ADB7B378-8CAF-4406-8D2A-FB74B85B79EA}" srcId="{4DBC07F7-DBEB-47A7-B50A-0C38885E4B2F}" destId="{5A7763F3-6307-4D88-9D5A-581D808AE9DB}" srcOrd="3" destOrd="0" parTransId="{87F83E52-D552-4F04-97C6-79098B0D74A2}" sibTransId="{D7BDBBC7-7C55-4B92-B355-7285C580AC7A}"/>
    <dgm:cxn modelId="{87349F7B-2BC0-4B44-813C-5808C2DAD204}" srcId="{4DBC07F7-DBEB-47A7-B50A-0C38885E4B2F}" destId="{B44EAC58-998A-4110-87FC-7A72974938D4}" srcOrd="1" destOrd="0" parTransId="{B48FF2DA-ADBE-470E-B67A-9848D277209F}" sibTransId="{2BA54787-BEBC-45CB-8F6C-0454BD80F321}"/>
    <dgm:cxn modelId="{481D728F-DCF5-463F-9200-56078575675E}" type="presOf" srcId="{5A7763F3-6307-4D88-9D5A-581D808AE9DB}" destId="{10178E5C-86FC-4FEB-B60D-41BE29DDC833}" srcOrd="0" destOrd="0" presId="urn:microsoft.com/office/officeart/2005/8/layout/vList2"/>
    <dgm:cxn modelId="{696AB6A0-8DA5-4B48-8A1D-EA57604E603F}" type="presOf" srcId="{8D912EDF-FDAC-4D3C-9451-3AB10B95BC9F}" destId="{EEB222FF-50F8-40C0-A7D7-2439199EAA85}" srcOrd="0" destOrd="0" presId="urn:microsoft.com/office/officeart/2005/8/layout/vList2"/>
    <dgm:cxn modelId="{56E320A5-FC7B-47BB-A72B-E1415FAE72FD}" type="presOf" srcId="{B44EAC58-998A-4110-87FC-7A72974938D4}" destId="{FBB5CE2A-E4F8-40A9-A807-8140F318D624}" srcOrd="0" destOrd="0" presId="urn:microsoft.com/office/officeart/2005/8/layout/vList2"/>
    <dgm:cxn modelId="{668BCEC1-B7D2-4817-A96B-D85CEBE0006D}" type="presOf" srcId="{A402BD0A-281A-4D47-AD30-E84838DFC2F6}" destId="{80F3B105-74B9-45FC-9E5F-EA2F798F8265}" srcOrd="0" destOrd="0" presId="urn:microsoft.com/office/officeart/2005/8/layout/vList2"/>
    <dgm:cxn modelId="{9BD1B2FE-F893-4D55-91D6-3674847A40A4}" srcId="{4DBC07F7-DBEB-47A7-B50A-0C38885E4B2F}" destId="{A402BD0A-281A-4D47-AD30-E84838DFC2F6}" srcOrd="0" destOrd="0" parTransId="{66A71014-5BA5-40C0-9C35-0DFCDF214815}" sibTransId="{4C0F2980-F35D-4264-8E51-3910CBE6239A}"/>
    <dgm:cxn modelId="{9C6EFAE7-4259-42C1-B1B7-3122B1AFE823}" type="presParOf" srcId="{6B23659A-90FA-4918-A1D0-CBA8DDEA719D}" destId="{80F3B105-74B9-45FC-9E5F-EA2F798F8265}" srcOrd="0" destOrd="0" presId="urn:microsoft.com/office/officeart/2005/8/layout/vList2"/>
    <dgm:cxn modelId="{0262FF81-6F31-41D2-B179-60DBF0B9BA0C}" type="presParOf" srcId="{6B23659A-90FA-4918-A1D0-CBA8DDEA719D}" destId="{64B3D1FE-C556-43A4-A753-B42FAD319CAF}" srcOrd="1" destOrd="0" presId="urn:microsoft.com/office/officeart/2005/8/layout/vList2"/>
    <dgm:cxn modelId="{93732BE5-C5BD-4471-BC81-731715C84B82}" type="presParOf" srcId="{6B23659A-90FA-4918-A1D0-CBA8DDEA719D}" destId="{FBB5CE2A-E4F8-40A9-A807-8140F318D624}" srcOrd="2" destOrd="0" presId="urn:microsoft.com/office/officeart/2005/8/layout/vList2"/>
    <dgm:cxn modelId="{997E18B8-D4E8-4903-9EE3-F9E030857921}" type="presParOf" srcId="{6B23659A-90FA-4918-A1D0-CBA8DDEA719D}" destId="{C1B05118-EAE3-4878-B8C0-8A4AB3EC6ED6}" srcOrd="3" destOrd="0" presId="urn:microsoft.com/office/officeart/2005/8/layout/vList2"/>
    <dgm:cxn modelId="{59E47480-BBAA-46E1-B7EB-A31081FA4B4C}" type="presParOf" srcId="{6B23659A-90FA-4918-A1D0-CBA8DDEA719D}" destId="{EEB222FF-50F8-40C0-A7D7-2439199EAA85}" srcOrd="4" destOrd="0" presId="urn:microsoft.com/office/officeart/2005/8/layout/vList2"/>
    <dgm:cxn modelId="{96F3AEFF-48A3-44AB-AFA0-18F5C4955AAF}" type="presParOf" srcId="{6B23659A-90FA-4918-A1D0-CBA8DDEA719D}" destId="{172849EC-6A21-49AD-A9E5-7B695F8BAC21}" srcOrd="5" destOrd="0" presId="urn:microsoft.com/office/officeart/2005/8/layout/vList2"/>
    <dgm:cxn modelId="{69169CEE-EFDC-48EF-92EB-8443F7DAA0A9}" type="presParOf" srcId="{6B23659A-90FA-4918-A1D0-CBA8DDEA719D}" destId="{10178E5C-86FC-4FEB-B60D-41BE29DDC833}" srcOrd="6" destOrd="0" presId="urn:microsoft.com/office/officeart/2005/8/layout/vList2"/>
    <dgm:cxn modelId="{DA8286CF-16B9-4951-B1F4-A3000CBD1844}" type="presParOf" srcId="{6B23659A-90FA-4918-A1D0-CBA8DDEA719D}" destId="{F0662105-3916-4407-A1A9-7D74C87EDD3B}" srcOrd="7" destOrd="0" presId="urn:microsoft.com/office/officeart/2005/8/layout/vList2"/>
    <dgm:cxn modelId="{86A84306-7BCE-4A77-A47B-CB113BC7F281}" type="presParOf" srcId="{6B23659A-90FA-4918-A1D0-CBA8DDEA719D}" destId="{3E00C135-4116-4AE3-A982-BA1E77317B52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BA1D3A3-DA09-4366-85EA-9E041744FA14}" type="doc">
      <dgm:prSet loTypeId="urn:microsoft.com/office/officeart/2005/8/layout/vList2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13A88B9-DA0F-4B9F-8421-F37CC6A641C9}">
      <dgm:prSet/>
      <dgm:spPr/>
      <dgm:t>
        <a:bodyPr/>
        <a:lstStyle/>
        <a:p>
          <a:r>
            <a:rPr lang="en-US"/>
            <a:t>Curriculum developed in conjunction with guidelines from the College Board</a:t>
          </a:r>
        </a:p>
      </dgm:t>
    </dgm:pt>
    <dgm:pt modelId="{B17551DE-3E79-4E05-8E89-9CB9DEBE5755}" type="parTrans" cxnId="{042D51D0-A76C-4049-87E8-C3041621A583}">
      <dgm:prSet/>
      <dgm:spPr/>
      <dgm:t>
        <a:bodyPr/>
        <a:lstStyle/>
        <a:p>
          <a:endParaRPr lang="en-US"/>
        </a:p>
      </dgm:t>
    </dgm:pt>
    <dgm:pt modelId="{99992923-C455-4A77-A9E0-B4CB99A8099F}" type="sibTrans" cxnId="{042D51D0-A76C-4049-87E8-C3041621A583}">
      <dgm:prSet/>
      <dgm:spPr/>
      <dgm:t>
        <a:bodyPr/>
        <a:lstStyle/>
        <a:p>
          <a:endParaRPr lang="en-US"/>
        </a:p>
      </dgm:t>
    </dgm:pt>
    <dgm:pt modelId="{402EB672-A30F-4C19-9E12-760C4FBBA353}">
      <dgm:prSet/>
      <dgm:spPr/>
      <dgm:t>
        <a:bodyPr/>
        <a:lstStyle/>
        <a:p>
          <a:r>
            <a:rPr lang="en-US"/>
            <a:t>College level classes taught in high school</a:t>
          </a:r>
        </a:p>
      </dgm:t>
    </dgm:pt>
    <dgm:pt modelId="{814A669D-0B44-471C-86A2-F46868C94309}" type="parTrans" cxnId="{B36023C5-473F-4294-9BD2-A6999EC00848}">
      <dgm:prSet/>
      <dgm:spPr/>
      <dgm:t>
        <a:bodyPr/>
        <a:lstStyle/>
        <a:p>
          <a:endParaRPr lang="en-US"/>
        </a:p>
      </dgm:t>
    </dgm:pt>
    <dgm:pt modelId="{35A1865C-039B-4E8B-A992-CA173FFFB23F}" type="sibTrans" cxnId="{B36023C5-473F-4294-9BD2-A6999EC00848}">
      <dgm:prSet/>
      <dgm:spPr/>
      <dgm:t>
        <a:bodyPr/>
        <a:lstStyle/>
        <a:p>
          <a:endParaRPr lang="en-US"/>
        </a:p>
      </dgm:t>
    </dgm:pt>
    <dgm:pt modelId="{B0ACD185-E854-4466-9FAF-EEADBEB8EB8E}">
      <dgm:prSet/>
      <dgm:spPr/>
      <dgm:t>
        <a:bodyPr/>
        <a:lstStyle/>
        <a:p>
          <a:r>
            <a:rPr lang="en-US"/>
            <a:t>Designed for students who demonstrate a high aptitude and interest in a subject area.  </a:t>
          </a:r>
        </a:p>
      </dgm:t>
    </dgm:pt>
    <dgm:pt modelId="{6569F600-1059-4914-AB51-1F864AF91936}" type="parTrans" cxnId="{B6F93211-BA07-4F5B-B57A-68BC7CCFCC61}">
      <dgm:prSet/>
      <dgm:spPr/>
      <dgm:t>
        <a:bodyPr/>
        <a:lstStyle/>
        <a:p>
          <a:endParaRPr lang="en-US"/>
        </a:p>
      </dgm:t>
    </dgm:pt>
    <dgm:pt modelId="{17F5D349-0223-4FB1-97DD-EB5A353BC55A}" type="sibTrans" cxnId="{B6F93211-BA07-4F5B-B57A-68BC7CCFCC61}">
      <dgm:prSet/>
      <dgm:spPr/>
      <dgm:t>
        <a:bodyPr/>
        <a:lstStyle/>
        <a:p>
          <a:endParaRPr lang="en-US"/>
        </a:p>
      </dgm:t>
    </dgm:pt>
    <dgm:pt modelId="{EA1AC41E-402A-452B-BF81-B34EAE167414}">
      <dgm:prSet/>
      <dgm:spPr/>
      <dgm:t>
        <a:bodyPr/>
        <a:lstStyle/>
        <a:p>
          <a:r>
            <a:rPr lang="en-US"/>
            <a:t>Students are required to complete the AP exam in May</a:t>
          </a:r>
        </a:p>
      </dgm:t>
    </dgm:pt>
    <dgm:pt modelId="{35832EEF-1B67-4897-B389-C8FC552F6917}" type="parTrans" cxnId="{94951A31-E1C5-45D0-8192-F3783DC5C48A}">
      <dgm:prSet/>
      <dgm:spPr/>
      <dgm:t>
        <a:bodyPr/>
        <a:lstStyle/>
        <a:p>
          <a:endParaRPr lang="en-US"/>
        </a:p>
      </dgm:t>
    </dgm:pt>
    <dgm:pt modelId="{0DA1A53F-9C62-4551-8BFC-032BE99AC220}" type="sibTrans" cxnId="{94951A31-E1C5-45D0-8192-F3783DC5C48A}">
      <dgm:prSet/>
      <dgm:spPr/>
      <dgm:t>
        <a:bodyPr/>
        <a:lstStyle/>
        <a:p>
          <a:endParaRPr lang="en-US"/>
        </a:p>
      </dgm:t>
    </dgm:pt>
    <dgm:pt modelId="{0A2FD913-F46F-4BF1-B5D6-C5784E8E1409}">
      <dgm:prSet/>
      <dgm:spPr/>
      <dgm:t>
        <a:bodyPr/>
        <a:lstStyle/>
        <a:p>
          <a:r>
            <a:rPr lang="en-US"/>
            <a:t>Students may qualify to receive college credit upon matriculation to the 2 or 4 yr college of their choice based on AP exam score (scale 1 to 5)</a:t>
          </a:r>
        </a:p>
      </dgm:t>
    </dgm:pt>
    <dgm:pt modelId="{E9E9E305-2A13-4801-815C-8CB432C02C1E}" type="parTrans" cxnId="{0923C701-7562-40A6-B5E8-B017FEB826AD}">
      <dgm:prSet/>
      <dgm:spPr/>
      <dgm:t>
        <a:bodyPr/>
        <a:lstStyle/>
        <a:p>
          <a:endParaRPr lang="en-US"/>
        </a:p>
      </dgm:t>
    </dgm:pt>
    <dgm:pt modelId="{B803E9D6-3661-4D5E-B3DF-BB3A4A7F4602}" type="sibTrans" cxnId="{0923C701-7562-40A6-B5E8-B017FEB826AD}">
      <dgm:prSet/>
      <dgm:spPr/>
      <dgm:t>
        <a:bodyPr/>
        <a:lstStyle/>
        <a:p>
          <a:endParaRPr lang="en-US"/>
        </a:p>
      </dgm:t>
    </dgm:pt>
    <dgm:pt modelId="{74E7A478-ECB3-49A8-8C9C-CDA08F42445C}">
      <dgm:prSet/>
      <dgm:spPr/>
      <dgm:t>
        <a:bodyPr/>
        <a:lstStyle/>
        <a:p>
          <a:r>
            <a:rPr lang="en-US"/>
            <a:t>Teacher recommendation may be required</a:t>
          </a:r>
        </a:p>
      </dgm:t>
    </dgm:pt>
    <dgm:pt modelId="{4D6738ED-B748-4916-9135-6DCA6310C6ED}" type="parTrans" cxnId="{0B8F52B2-8EFB-4C9E-AD18-3E32BF7CAFA9}">
      <dgm:prSet/>
      <dgm:spPr/>
      <dgm:t>
        <a:bodyPr/>
        <a:lstStyle/>
        <a:p>
          <a:endParaRPr lang="en-US"/>
        </a:p>
      </dgm:t>
    </dgm:pt>
    <dgm:pt modelId="{7D68AD2B-7471-494A-877D-970327C8B6EE}" type="sibTrans" cxnId="{0B8F52B2-8EFB-4C9E-AD18-3E32BF7CAFA9}">
      <dgm:prSet/>
      <dgm:spPr/>
      <dgm:t>
        <a:bodyPr/>
        <a:lstStyle/>
        <a:p>
          <a:endParaRPr lang="en-US"/>
        </a:p>
      </dgm:t>
    </dgm:pt>
    <dgm:pt modelId="{79E4BD2E-7F4F-455F-9B1D-27B73E763294}" type="pres">
      <dgm:prSet presAssocID="{1BA1D3A3-DA09-4366-85EA-9E041744FA14}" presName="linear" presStyleCnt="0">
        <dgm:presLayoutVars>
          <dgm:animLvl val="lvl"/>
          <dgm:resizeHandles val="exact"/>
        </dgm:presLayoutVars>
      </dgm:prSet>
      <dgm:spPr/>
    </dgm:pt>
    <dgm:pt modelId="{32F95B88-41D7-4A35-A692-DE4560415DDE}" type="pres">
      <dgm:prSet presAssocID="{613A88B9-DA0F-4B9F-8421-F37CC6A641C9}" presName="parentText" presStyleLbl="node1" presStyleIdx="0" presStyleCnt="6" custScaleY="158268">
        <dgm:presLayoutVars>
          <dgm:chMax val="0"/>
          <dgm:bulletEnabled val="1"/>
        </dgm:presLayoutVars>
      </dgm:prSet>
      <dgm:spPr/>
    </dgm:pt>
    <dgm:pt modelId="{4521478F-F5A1-4752-B88B-258AE2077B00}" type="pres">
      <dgm:prSet presAssocID="{99992923-C455-4A77-A9E0-B4CB99A8099F}" presName="spacer" presStyleCnt="0"/>
      <dgm:spPr/>
    </dgm:pt>
    <dgm:pt modelId="{A50BF232-3E17-4EA6-A9AE-8418ED67F04A}" type="pres">
      <dgm:prSet presAssocID="{402EB672-A30F-4C19-9E12-760C4FBBA353}" presName="parentText" presStyleLbl="node1" presStyleIdx="1" presStyleCnt="6" custScaleY="108961">
        <dgm:presLayoutVars>
          <dgm:chMax val="0"/>
          <dgm:bulletEnabled val="1"/>
        </dgm:presLayoutVars>
      </dgm:prSet>
      <dgm:spPr/>
    </dgm:pt>
    <dgm:pt modelId="{6437ACC0-8053-4CE9-9D84-3D1E58F5BF1B}" type="pres">
      <dgm:prSet presAssocID="{35A1865C-039B-4E8B-A992-CA173FFFB23F}" presName="spacer" presStyleCnt="0"/>
      <dgm:spPr/>
    </dgm:pt>
    <dgm:pt modelId="{50002C73-621A-4713-B430-7FF76C3EBECF}" type="pres">
      <dgm:prSet presAssocID="{B0ACD185-E854-4466-9FAF-EEADBEB8EB8E}" presName="parentText" presStyleLbl="node1" presStyleIdx="2" presStyleCnt="6" custScaleY="151537">
        <dgm:presLayoutVars>
          <dgm:chMax val="0"/>
          <dgm:bulletEnabled val="1"/>
        </dgm:presLayoutVars>
      </dgm:prSet>
      <dgm:spPr/>
    </dgm:pt>
    <dgm:pt modelId="{D6FDF962-B88F-4687-B2BE-A9EFC65ABB08}" type="pres">
      <dgm:prSet presAssocID="{17F5D349-0223-4FB1-97DD-EB5A353BC55A}" presName="spacer" presStyleCnt="0"/>
      <dgm:spPr/>
    </dgm:pt>
    <dgm:pt modelId="{29C3001D-E132-4643-A8DF-6A5B24393F02}" type="pres">
      <dgm:prSet presAssocID="{EA1AC41E-402A-452B-BF81-B34EAE167414}" presName="parentText" presStyleLbl="node1" presStyleIdx="3" presStyleCnt="6" custScaleY="99457">
        <dgm:presLayoutVars>
          <dgm:chMax val="0"/>
          <dgm:bulletEnabled val="1"/>
        </dgm:presLayoutVars>
      </dgm:prSet>
      <dgm:spPr/>
    </dgm:pt>
    <dgm:pt modelId="{05DA1C46-3947-4FE5-BE4C-4C6595434A38}" type="pres">
      <dgm:prSet presAssocID="{0DA1A53F-9C62-4551-8BFC-032BE99AC220}" presName="spacer" presStyleCnt="0"/>
      <dgm:spPr/>
    </dgm:pt>
    <dgm:pt modelId="{F702B6E8-DFAF-4384-B8E8-CEE370B0006E}" type="pres">
      <dgm:prSet presAssocID="{0A2FD913-F46F-4BF1-B5D6-C5784E8E1409}" presName="parentText" presStyleLbl="node1" presStyleIdx="4" presStyleCnt="6" custScaleY="152436">
        <dgm:presLayoutVars>
          <dgm:chMax val="0"/>
          <dgm:bulletEnabled val="1"/>
        </dgm:presLayoutVars>
      </dgm:prSet>
      <dgm:spPr/>
    </dgm:pt>
    <dgm:pt modelId="{2BE4E246-889E-4FB9-841A-4228BCF6523E}" type="pres">
      <dgm:prSet presAssocID="{B803E9D6-3661-4D5E-B3DF-BB3A4A7F4602}" presName="spacer" presStyleCnt="0"/>
      <dgm:spPr/>
    </dgm:pt>
    <dgm:pt modelId="{AA80E0B0-55AB-46AF-A1E4-0730795714CC}" type="pres">
      <dgm:prSet presAssocID="{74E7A478-ECB3-49A8-8C9C-CDA08F42445C}" presName="parentText" presStyleLbl="node1" presStyleIdx="5" presStyleCnt="6" custScaleY="114309">
        <dgm:presLayoutVars>
          <dgm:chMax val="0"/>
          <dgm:bulletEnabled val="1"/>
        </dgm:presLayoutVars>
      </dgm:prSet>
      <dgm:spPr/>
    </dgm:pt>
  </dgm:ptLst>
  <dgm:cxnLst>
    <dgm:cxn modelId="{0923C701-7562-40A6-B5E8-B017FEB826AD}" srcId="{1BA1D3A3-DA09-4366-85EA-9E041744FA14}" destId="{0A2FD913-F46F-4BF1-B5D6-C5784E8E1409}" srcOrd="4" destOrd="0" parTransId="{E9E9E305-2A13-4801-815C-8CB432C02C1E}" sibTransId="{B803E9D6-3661-4D5E-B3DF-BB3A4A7F4602}"/>
    <dgm:cxn modelId="{B6F93211-BA07-4F5B-B57A-68BC7CCFCC61}" srcId="{1BA1D3A3-DA09-4366-85EA-9E041744FA14}" destId="{B0ACD185-E854-4466-9FAF-EEADBEB8EB8E}" srcOrd="2" destOrd="0" parTransId="{6569F600-1059-4914-AB51-1F864AF91936}" sibTransId="{17F5D349-0223-4FB1-97DD-EB5A353BC55A}"/>
    <dgm:cxn modelId="{94951A31-E1C5-45D0-8192-F3783DC5C48A}" srcId="{1BA1D3A3-DA09-4366-85EA-9E041744FA14}" destId="{EA1AC41E-402A-452B-BF81-B34EAE167414}" srcOrd="3" destOrd="0" parTransId="{35832EEF-1B67-4897-B389-C8FC552F6917}" sibTransId="{0DA1A53F-9C62-4551-8BFC-032BE99AC220}"/>
    <dgm:cxn modelId="{32F2D966-871E-4E8C-ACE6-0FEDBB37640A}" type="presOf" srcId="{402EB672-A30F-4C19-9E12-760C4FBBA353}" destId="{A50BF232-3E17-4EA6-A9AE-8418ED67F04A}" srcOrd="0" destOrd="0" presId="urn:microsoft.com/office/officeart/2005/8/layout/vList2"/>
    <dgm:cxn modelId="{93E6684F-E95D-424B-B2CA-D3AE580D6169}" type="presOf" srcId="{74E7A478-ECB3-49A8-8C9C-CDA08F42445C}" destId="{AA80E0B0-55AB-46AF-A1E4-0730795714CC}" srcOrd="0" destOrd="0" presId="urn:microsoft.com/office/officeart/2005/8/layout/vList2"/>
    <dgm:cxn modelId="{88FEF756-9DB2-4297-A8B6-FB727F4EF6B9}" type="presOf" srcId="{B0ACD185-E854-4466-9FAF-EEADBEB8EB8E}" destId="{50002C73-621A-4713-B430-7FF76C3EBECF}" srcOrd="0" destOrd="0" presId="urn:microsoft.com/office/officeart/2005/8/layout/vList2"/>
    <dgm:cxn modelId="{7C014790-6823-48F8-9375-4261AA8FFEF3}" type="presOf" srcId="{EA1AC41E-402A-452B-BF81-B34EAE167414}" destId="{29C3001D-E132-4643-A8DF-6A5B24393F02}" srcOrd="0" destOrd="0" presId="urn:microsoft.com/office/officeart/2005/8/layout/vList2"/>
    <dgm:cxn modelId="{378DA4AC-37E3-4578-A8E7-C73DDE1B4000}" type="presOf" srcId="{0A2FD913-F46F-4BF1-B5D6-C5784E8E1409}" destId="{F702B6E8-DFAF-4384-B8E8-CEE370B0006E}" srcOrd="0" destOrd="0" presId="urn:microsoft.com/office/officeart/2005/8/layout/vList2"/>
    <dgm:cxn modelId="{0B8F52B2-8EFB-4C9E-AD18-3E32BF7CAFA9}" srcId="{1BA1D3A3-DA09-4366-85EA-9E041744FA14}" destId="{74E7A478-ECB3-49A8-8C9C-CDA08F42445C}" srcOrd="5" destOrd="0" parTransId="{4D6738ED-B748-4916-9135-6DCA6310C6ED}" sibTransId="{7D68AD2B-7471-494A-877D-970327C8B6EE}"/>
    <dgm:cxn modelId="{B36023C5-473F-4294-9BD2-A6999EC00848}" srcId="{1BA1D3A3-DA09-4366-85EA-9E041744FA14}" destId="{402EB672-A30F-4C19-9E12-760C4FBBA353}" srcOrd="1" destOrd="0" parTransId="{814A669D-0B44-471C-86A2-F46868C94309}" sibTransId="{35A1865C-039B-4E8B-A992-CA173FFFB23F}"/>
    <dgm:cxn modelId="{D6AA4FCD-D69A-4F98-AAE3-E8EB201E9942}" type="presOf" srcId="{1BA1D3A3-DA09-4366-85EA-9E041744FA14}" destId="{79E4BD2E-7F4F-455F-9B1D-27B73E763294}" srcOrd="0" destOrd="0" presId="urn:microsoft.com/office/officeart/2005/8/layout/vList2"/>
    <dgm:cxn modelId="{042D51D0-A76C-4049-87E8-C3041621A583}" srcId="{1BA1D3A3-DA09-4366-85EA-9E041744FA14}" destId="{613A88B9-DA0F-4B9F-8421-F37CC6A641C9}" srcOrd="0" destOrd="0" parTransId="{B17551DE-3E79-4E05-8E89-9CB9DEBE5755}" sibTransId="{99992923-C455-4A77-A9E0-B4CB99A8099F}"/>
    <dgm:cxn modelId="{5638DCE9-B678-49AB-BBF9-5BF18916E1B6}" type="presOf" srcId="{613A88B9-DA0F-4B9F-8421-F37CC6A641C9}" destId="{32F95B88-41D7-4A35-A692-DE4560415DDE}" srcOrd="0" destOrd="0" presId="urn:microsoft.com/office/officeart/2005/8/layout/vList2"/>
    <dgm:cxn modelId="{BDB04581-D2B4-4C9C-A57C-B48B494DFA78}" type="presParOf" srcId="{79E4BD2E-7F4F-455F-9B1D-27B73E763294}" destId="{32F95B88-41D7-4A35-A692-DE4560415DDE}" srcOrd="0" destOrd="0" presId="urn:microsoft.com/office/officeart/2005/8/layout/vList2"/>
    <dgm:cxn modelId="{3FE8EA95-F832-451C-8E24-32BAFD062A56}" type="presParOf" srcId="{79E4BD2E-7F4F-455F-9B1D-27B73E763294}" destId="{4521478F-F5A1-4752-B88B-258AE2077B00}" srcOrd="1" destOrd="0" presId="urn:microsoft.com/office/officeart/2005/8/layout/vList2"/>
    <dgm:cxn modelId="{5A22DE2C-BFF3-4B25-B8CE-06AB6A0701FB}" type="presParOf" srcId="{79E4BD2E-7F4F-455F-9B1D-27B73E763294}" destId="{A50BF232-3E17-4EA6-A9AE-8418ED67F04A}" srcOrd="2" destOrd="0" presId="urn:microsoft.com/office/officeart/2005/8/layout/vList2"/>
    <dgm:cxn modelId="{BEE92EDA-F289-4B03-BD59-597348A19A96}" type="presParOf" srcId="{79E4BD2E-7F4F-455F-9B1D-27B73E763294}" destId="{6437ACC0-8053-4CE9-9D84-3D1E58F5BF1B}" srcOrd="3" destOrd="0" presId="urn:microsoft.com/office/officeart/2005/8/layout/vList2"/>
    <dgm:cxn modelId="{B889CDC1-D918-4AC5-8A02-55229BF0015D}" type="presParOf" srcId="{79E4BD2E-7F4F-455F-9B1D-27B73E763294}" destId="{50002C73-621A-4713-B430-7FF76C3EBECF}" srcOrd="4" destOrd="0" presId="urn:microsoft.com/office/officeart/2005/8/layout/vList2"/>
    <dgm:cxn modelId="{4309A048-5BD0-4267-B170-BF26C67F941A}" type="presParOf" srcId="{79E4BD2E-7F4F-455F-9B1D-27B73E763294}" destId="{D6FDF962-B88F-4687-B2BE-A9EFC65ABB08}" srcOrd="5" destOrd="0" presId="urn:microsoft.com/office/officeart/2005/8/layout/vList2"/>
    <dgm:cxn modelId="{1010DF71-099F-444B-BF9C-4E08807B2D27}" type="presParOf" srcId="{79E4BD2E-7F4F-455F-9B1D-27B73E763294}" destId="{29C3001D-E132-4643-A8DF-6A5B24393F02}" srcOrd="6" destOrd="0" presId="urn:microsoft.com/office/officeart/2005/8/layout/vList2"/>
    <dgm:cxn modelId="{79C7B75A-4FC2-47A0-8F0D-252D0B429D9A}" type="presParOf" srcId="{79E4BD2E-7F4F-455F-9B1D-27B73E763294}" destId="{05DA1C46-3947-4FE5-BE4C-4C6595434A38}" srcOrd="7" destOrd="0" presId="urn:microsoft.com/office/officeart/2005/8/layout/vList2"/>
    <dgm:cxn modelId="{C025FA5F-EFDD-45E4-8677-D92A0DF96E68}" type="presParOf" srcId="{79E4BD2E-7F4F-455F-9B1D-27B73E763294}" destId="{F702B6E8-DFAF-4384-B8E8-CEE370B0006E}" srcOrd="8" destOrd="0" presId="urn:microsoft.com/office/officeart/2005/8/layout/vList2"/>
    <dgm:cxn modelId="{56E65CC3-DA43-43C3-8969-32BFFA363122}" type="presParOf" srcId="{79E4BD2E-7F4F-455F-9B1D-27B73E763294}" destId="{2BE4E246-889E-4FB9-841A-4228BCF6523E}" srcOrd="9" destOrd="0" presId="urn:microsoft.com/office/officeart/2005/8/layout/vList2"/>
    <dgm:cxn modelId="{99DE42C5-D4FF-44F7-88D7-C9B81A493939}" type="presParOf" srcId="{79E4BD2E-7F4F-455F-9B1D-27B73E763294}" destId="{AA80E0B0-55AB-46AF-A1E4-0730795714CC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4A8F229-BF10-4B45-98E8-7D037C52D6E8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8538E18-6D49-49D2-846D-2CD499E51FDB}">
      <dgm:prSet/>
      <dgm:spPr/>
      <dgm:t>
        <a:bodyPr/>
        <a:lstStyle/>
        <a:p>
          <a:r>
            <a:rPr lang="en-US"/>
            <a:t>English: English 9H, English 10H, English 11H, English 12H</a:t>
          </a:r>
        </a:p>
      </dgm:t>
    </dgm:pt>
    <dgm:pt modelId="{9E67A2FD-D511-4041-9653-DAE25945C610}" type="parTrans" cxnId="{5F061A99-CD8C-4F2A-9C16-A2C9F2D74CD5}">
      <dgm:prSet/>
      <dgm:spPr/>
      <dgm:t>
        <a:bodyPr/>
        <a:lstStyle/>
        <a:p>
          <a:endParaRPr lang="en-US"/>
        </a:p>
      </dgm:t>
    </dgm:pt>
    <dgm:pt modelId="{3A76D2DD-C697-4289-8457-0D9EBB77DB78}" type="sibTrans" cxnId="{5F061A99-CD8C-4F2A-9C16-A2C9F2D74CD5}">
      <dgm:prSet/>
      <dgm:spPr/>
      <dgm:t>
        <a:bodyPr/>
        <a:lstStyle/>
        <a:p>
          <a:endParaRPr lang="en-US"/>
        </a:p>
      </dgm:t>
    </dgm:pt>
    <dgm:pt modelId="{76BC9974-73D6-4512-926D-B78BB0A10FDF}">
      <dgm:prSet/>
      <dgm:spPr/>
      <dgm:t>
        <a:bodyPr/>
        <a:lstStyle/>
        <a:p>
          <a:r>
            <a:rPr lang="en-US"/>
            <a:t>Math: Geometry H, Algebra 2H, Precalculus H</a:t>
          </a:r>
        </a:p>
      </dgm:t>
    </dgm:pt>
    <dgm:pt modelId="{33B025A6-DE16-4D4E-912B-DC25122C07C6}" type="parTrans" cxnId="{F2EB8790-331C-4485-B639-4F8B7CD9C57F}">
      <dgm:prSet/>
      <dgm:spPr/>
      <dgm:t>
        <a:bodyPr/>
        <a:lstStyle/>
        <a:p>
          <a:endParaRPr lang="en-US"/>
        </a:p>
      </dgm:t>
    </dgm:pt>
    <dgm:pt modelId="{F63AD667-87C4-46F8-AC75-6453F26324D1}" type="sibTrans" cxnId="{F2EB8790-331C-4485-B639-4F8B7CD9C57F}">
      <dgm:prSet/>
      <dgm:spPr/>
      <dgm:t>
        <a:bodyPr/>
        <a:lstStyle/>
        <a:p>
          <a:endParaRPr lang="en-US"/>
        </a:p>
      </dgm:t>
    </dgm:pt>
    <dgm:pt modelId="{7035A01E-7C95-4414-A945-2EE8561EFBD0}">
      <dgm:prSet/>
      <dgm:spPr/>
      <dgm:t>
        <a:bodyPr/>
        <a:lstStyle/>
        <a:p>
          <a:r>
            <a:rPr lang="en-US"/>
            <a:t>Science: College Physics</a:t>
          </a:r>
        </a:p>
      </dgm:t>
    </dgm:pt>
    <dgm:pt modelId="{35953352-BBA3-42D3-8D2A-C209E760D136}" type="parTrans" cxnId="{5AA368F9-27CD-482C-B5BB-D585FE62B6AE}">
      <dgm:prSet/>
      <dgm:spPr/>
      <dgm:t>
        <a:bodyPr/>
        <a:lstStyle/>
        <a:p>
          <a:endParaRPr lang="en-US"/>
        </a:p>
      </dgm:t>
    </dgm:pt>
    <dgm:pt modelId="{B72D08F6-82A7-47C6-BDDE-A5089F8131F6}" type="sibTrans" cxnId="{5AA368F9-27CD-482C-B5BB-D585FE62B6AE}">
      <dgm:prSet/>
      <dgm:spPr/>
      <dgm:t>
        <a:bodyPr/>
        <a:lstStyle/>
        <a:p>
          <a:endParaRPr lang="en-US"/>
        </a:p>
      </dgm:t>
    </dgm:pt>
    <dgm:pt modelId="{960F1F2E-41FE-4C63-BD3B-D1896E95C3D9}">
      <dgm:prSet/>
      <dgm:spPr/>
      <dgm:t>
        <a:bodyPr/>
        <a:lstStyle/>
        <a:p>
          <a:r>
            <a:rPr lang="en-US"/>
            <a:t>World Language: French 3H, Spanish 3H, French 4H, Spanish 4H, Latin Literature H</a:t>
          </a:r>
        </a:p>
      </dgm:t>
    </dgm:pt>
    <dgm:pt modelId="{E47F1806-5802-4129-AB8D-7CFE6B532715}" type="parTrans" cxnId="{C30B16B9-4DBA-4D10-BD77-407D3998602D}">
      <dgm:prSet/>
      <dgm:spPr/>
      <dgm:t>
        <a:bodyPr/>
        <a:lstStyle/>
        <a:p>
          <a:endParaRPr lang="en-US"/>
        </a:p>
      </dgm:t>
    </dgm:pt>
    <dgm:pt modelId="{86EB57F1-9AA6-493A-A4A7-60128E961109}" type="sibTrans" cxnId="{C30B16B9-4DBA-4D10-BD77-407D3998602D}">
      <dgm:prSet/>
      <dgm:spPr/>
      <dgm:t>
        <a:bodyPr/>
        <a:lstStyle/>
        <a:p>
          <a:endParaRPr lang="en-US"/>
        </a:p>
      </dgm:t>
    </dgm:pt>
    <dgm:pt modelId="{8497AB4C-F245-4AA2-A12F-9B702D2C289C}" type="pres">
      <dgm:prSet presAssocID="{64A8F229-BF10-4B45-98E8-7D037C52D6E8}" presName="linear" presStyleCnt="0">
        <dgm:presLayoutVars>
          <dgm:animLvl val="lvl"/>
          <dgm:resizeHandles val="exact"/>
        </dgm:presLayoutVars>
      </dgm:prSet>
      <dgm:spPr/>
    </dgm:pt>
    <dgm:pt modelId="{5514737C-704A-417A-808C-E2538BA8B94D}" type="pres">
      <dgm:prSet presAssocID="{D8538E18-6D49-49D2-846D-2CD499E51FD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5E97B553-6CC2-4DF3-BFCC-DAA10228B3E4}" type="pres">
      <dgm:prSet presAssocID="{3A76D2DD-C697-4289-8457-0D9EBB77DB78}" presName="spacer" presStyleCnt="0"/>
      <dgm:spPr/>
    </dgm:pt>
    <dgm:pt modelId="{99E775C0-1AB8-40A6-A766-F064AC340DCC}" type="pres">
      <dgm:prSet presAssocID="{76BC9974-73D6-4512-926D-B78BB0A10FD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E2414EE-4B87-4607-B8CB-8FBCF6FD995D}" type="pres">
      <dgm:prSet presAssocID="{F63AD667-87C4-46F8-AC75-6453F26324D1}" presName="spacer" presStyleCnt="0"/>
      <dgm:spPr/>
    </dgm:pt>
    <dgm:pt modelId="{DA38B79A-791C-4B16-B440-5A7FC45A39F6}" type="pres">
      <dgm:prSet presAssocID="{7035A01E-7C95-4414-A945-2EE8561EFBD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FB59C18-395D-4EBB-B145-FB167A587490}" type="pres">
      <dgm:prSet presAssocID="{B72D08F6-82A7-47C6-BDDE-A5089F8131F6}" presName="spacer" presStyleCnt="0"/>
      <dgm:spPr/>
    </dgm:pt>
    <dgm:pt modelId="{506E55B0-A6CB-405A-B516-5E6EBEC355F5}" type="pres">
      <dgm:prSet presAssocID="{960F1F2E-41FE-4C63-BD3B-D1896E95C3D9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7A7AD80B-C6EB-45B6-BDF2-0D515DDA4F15}" type="presOf" srcId="{76BC9974-73D6-4512-926D-B78BB0A10FDF}" destId="{99E775C0-1AB8-40A6-A766-F064AC340DCC}" srcOrd="0" destOrd="0" presId="urn:microsoft.com/office/officeart/2005/8/layout/vList2"/>
    <dgm:cxn modelId="{C1FB8B24-CA38-4867-93AD-08D73CC052EC}" type="presOf" srcId="{D8538E18-6D49-49D2-846D-2CD499E51FDB}" destId="{5514737C-704A-417A-808C-E2538BA8B94D}" srcOrd="0" destOrd="0" presId="urn:microsoft.com/office/officeart/2005/8/layout/vList2"/>
    <dgm:cxn modelId="{A838846D-18BF-49DA-9A36-5B3BE5569017}" type="presOf" srcId="{7035A01E-7C95-4414-A945-2EE8561EFBD0}" destId="{DA38B79A-791C-4B16-B440-5A7FC45A39F6}" srcOrd="0" destOrd="0" presId="urn:microsoft.com/office/officeart/2005/8/layout/vList2"/>
    <dgm:cxn modelId="{6FFED37D-0112-40E3-BB28-B7A1D2053074}" type="presOf" srcId="{64A8F229-BF10-4B45-98E8-7D037C52D6E8}" destId="{8497AB4C-F245-4AA2-A12F-9B702D2C289C}" srcOrd="0" destOrd="0" presId="urn:microsoft.com/office/officeart/2005/8/layout/vList2"/>
    <dgm:cxn modelId="{F2EB8790-331C-4485-B639-4F8B7CD9C57F}" srcId="{64A8F229-BF10-4B45-98E8-7D037C52D6E8}" destId="{76BC9974-73D6-4512-926D-B78BB0A10FDF}" srcOrd="1" destOrd="0" parTransId="{33B025A6-DE16-4D4E-912B-DC25122C07C6}" sibTransId="{F63AD667-87C4-46F8-AC75-6453F26324D1}"/>
    <dgm:cxn modelId="{5F061A99-CD8C-4F2A-9C16-A2C9F2D74CD5}" srcId="{64A8F229-BF10-4B45-98E8-7D037C52D6E8}" destId="{D8538E18-6D49-49D2-846D-2CD499E51FDB}" srcOrd="0" destOrd="0" parTransId="{9E67A2FD-D511-4041-9653-DAE25945C610}" sibTransId="{3A76D2DD-C697-4289-8457-0D9EBB77DB78}"/>
    <dgm:cxn modelId="{C30B16B9-4DBA-4D10-BD77-407D3998602D}" srcId="{64A8F229-BF10-4B45-98E8-7D037C52D6E8}" destId="{960F1F2E-41FE-4C63-BD3B-D1896E95C3D9}" srcOrd="3" destOrd="0" parTransId="{E47F1806-5802-4129-AB8D-7CFE6B532715}" sibTransId="{86EB57F1-9AA6-493A-A4A7-60128E961109}"/>
    <dgm:cxn modelId="{5AA368F9-27CD-482C-B5BB-D585FE62B6AE}" srcId="{64A8F229-BF10-4B45-98E8-7D037C52D6E8}" destId="{7035A01E-7C95-4414-A945-2EE8561EFBD0}" srcOrd="2" destOrd="0" parTransId="{35953352-BBA3-42D3-8D2A-C209E760D136}" sibTransId="{B72D08F6-82A7-47C6-BDDE-A5089F8131F6}"/>
    <dgm:cxn modelId="{95F69FFC-2D41-43D6-9C98-3DC6D93D78D9}" type="presOf" srcId="{960F1F2E-41FE-4C63-BD3B-D1896E95C3D9}" destId="{506E55B0-A6CB-405A-B516-5E6EBEC355F5}" srcOrd="0" destOrd="0" presId="urn:microsoft.com/office/officeart/2005/8/layout/vList2"/>
    <dgm:cxn modelId="{9A182110-EC40-4CD2-9F13-7648776D6CF7}" type="presParOf" srcId="{8497AB4C-F245-4AA2-A12F-9B702D2C289C}" destId="{5514737C-704A-417A-808C-E2538BA8B94D}" srcOrd="0" destOrd="0" presId="urn:microsoft.com/office/officeart/2005/8/layout/vList2"/>
    <dgm:cxn modelId="{8996E27F-ECB8-41F1-BFC3-EE3A767C3193}" type="presParOf" srcId="{8497AB4C-F245-4AA2-A12F-9B702D2C289C}" destId="{5E97B553-6CC2-4DF3-BFCC-DAA10228B3E4}" srcOrd="1" destOrd="0" presId="urn:microsoft.com/office/officeart/2005/8/layout/vList2"/>
    <dgm:cxn modelId="{53FC0C74-AF52-4484-BCD5-EFD8126AE950}" type="presParOf" srcId="{8497AB4C-F245-4AA2-A12F-9B702D2C289C}" destId="{99E775C0-1AB8-40A6-A766-F064AC340DCC}" srcOrd="2" destOrd="0" presId="urn:microsoft.com/office/officeart/2005/8/layout/vList2"/>
    <dgm:cxn modelId="{7F1BD17E-D81C-4C31-A397-6FEE5C0A234D}" type="presParOf" srcId="{8497AB4C-F245-4AA2-A12F-9B702D2C289C}" destId="{4E2414EE-4B87-4607-B8CB-8FBCF6FD995D}" srcOrd="3" destOrd="0" presId="urn:microsoft.com/office/officeart/2005/8/layout/vList2"/>
    <dgm:cxn modelId="{62F09CAA-2B4A-4088-B4A4-575A70A7787E}" type="presParOf" srcId="{8497AB4C-F245-4AA2-A12F-9B702D2C289C}" destId="{DA38B79A-791C-4B16-B440-5A7FC45A39F6}" srcOrd="4" destOrd="0" presId="urn:microsoft.com/office/officeart/2005/8/layout/vList2"/>
    <dgm:cxn modelId="{14A85C9A-1F5B-4A6D-92B8-843E25E57ABE}" type="presParOf" srcId="{8497AB4C-F245-4AA2-A12F-9B702D2C289C}" destId="{FFB59C18-395D-4EBB-B145-FB167A587490}" srcOrd="5" destOrd="0" presId="urn:microsoft.com/office/officeart/2005/8/layout/vList2"/>
    <dgm:cxn modelId="{35349277-BD20-4B3A-BCF3-7B17B55858C0}" type="presParOf" srcId="{8497AB4C-F245-4AA2-A12F-9B702D2C289C}" destId="{506E55B0-A6CB-405A-B516-5E6EBEC355F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05B056B-3393-4475-A559-239B51544149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38990C6-0BB2-40DD-8EB9-B5F0469A1B4A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sz="2000" b="1" u="sng"/>
            <a:t>Art &amp;  Music</a:t>
          </a:r>
          <a:r>
            <a:rPr lang="en-US" sz="2000"/>
            <a:t>: </a:t>
          </a:r>
          <a:r>
            <a:rPr lang="en-US" sz="2000" b="0"/>
            <a:t>AP Art and Design, AP Art History, AP Music Theory</a:t>
          </a:r>
        </a:p>
      </dgm:t>
    </dgm:pt>
    <dgm:pt modelId="{5FA77ECF-5248-4105-9CF7-8B5ED0A67D34}" type="parTrans" cxnId="{3B0F559C-3084-4A5D-888E-F7CAF1CA8D24}">
      <dgm:prSet/>
      <dgm:spPr/>
      <dgm:t>
        <a:bodyPr/>
        <a:lstStyle/>
        <a:p>
          <a:endParaRPr lang="en-US"/>
        </a:p>
      </dgm:t>
    </dgm:pt>
    <dgm:pt modelId="{10CF7C5F-C224-4162-A5B3-D300FCF42BE2}" type="sibTrans" cxnId="{3B0F559C-3084-4A5D-888E-F7CAF1CA8D24}">
      <dgm:prSet/>
      <dgm:spPr/>
      <dgm:t>
        <a:bodyPr/>
        <a:lstStyle/>
        <a:p>
          <a:endParaRPr lang="en-US"/>
        </a:p>
      </dgm:t>
    </dgm:pt>
    <dgm:pt modelId="{BFD3D2F9-CC07-4928-B2CD-905F5580EF8F}">
      <dgm:prSet custT="1"/>
      <dgm:spPr>
        <a:solidFill>
          <a:schemeClr val="tx2">
            <a:lumMod val="75000"/>
            <a:lumOff val="25000"/>
          </a:schemeClr>
        </a:solidFill>
      </dgm:spPr>
      <dgm:t>
        <a:bodyPr/>
        <a:lstStyle/>
        <a:p>
          <a:r>
            <a:rPr lang="en-US" sz="2000" b="1" u="sng"/>
            <a:t>English</a:t>
          </a:r>
          <a:r>
            <a:rPr lang="en-US" sz="2000"/>
            <a:t>: AP Language &amp; Composition, AP English Literature &amp; Composition</a:t>
          </a:r>
        </a:p>
      </dgm:t>
    </dgm:pt>
    <dgm:pt modelId="{07A5A415-9938-4FB6-898F-E6A90A792BB9}" type="parTrans" cxnId="{2F62643C-B18E-4278-94E5-D2D60D63DABB}">
      <dgm:prSet/>
      <dgm:spPr/>
      <dgm:t>
        <a:bodyPr/>
        <a:lstStyle/>
        <a:p>
          <a:endParaRPr lang="en-US"/>
        </a:p>
      </dgm:t>
    </dgm:pt>
    <dgm:pt modelId="{A13B4CC2-DB71-432A-9900-126033A48E00}" type="sibTrans" cxnId="{2F62643C-B18E-4278-94E5-D2D60D63DABB}">
      <dgm:prSet/>
      <dgm:spPr/>
      <dgm:t>
        <a:bodyPr/>
        <a:lstStyle/>
        <a:p>
          <a:endParaRPr lang="en-US"/>
        </a:p>
      </dgm:t>
    </dgm:pt>
    <dgm:pt modelId="{245ADCEA-EC2F-4890-9458-66690C6533D2}">
      <dgm:prSet custT="1"/>
      <dgm:spPr>
        <a:solidFill>
          <a:srgbClr val="7030A0"/>
        </a:solidFill>
      </dgm:spPr>
      <dgm:t>
        <a:bodyPr/>
        <a:lstStyle/>
        <a:p>
          <a:r>
            <a:rPr lang="en-US" sz="2000" b="1" u="sng"/>
            <a:t>Math</a:t>
          </a:r>
          <a:r>
            <a:rPr lang="en-US" sz="2000"/>
            <a:t>: AP Calculus AB, AP Calculus BC, AP Computer Science Principles, AP Computer Science A, AP Statistics</a:t>
          </a:r>
        </a:p>
      </dgm:t>
    </dgm:pt>
    <dgm:pt modelId="{C9CDFE97-99AB-4B90-9646-5AE5AD0297F4}" type="parTrans" cxnId="{DFF7C9A5-EB64-466D-9239-CA5735EE5FC1}">
      <dgm:prSet/>
      <dgm:spPr/>
      <dgm:t>
        <a:bodyPr/>
        <a:lstStyle/>
        <a:p>
          <a:endParaRPr lang="en-US"/>
        </a:p>
      </dgm:t>
    </dgm:pt>
    <dgm:pt modelId="{84FB416D-8D2D-4197-84F8-1005FFF0EFC7}" type="sibTrans" cxnId="{DFF7C9A5-EB64-466D-9239-CA5735EE5FC1}">
      <dgm:prSet/>
      <dgm:spPr/>
      <dgm:t>
        <a:bodyPr/>
        <a:lstStyle/>
        <a:p>
          <a:endParaRPr lang="en-US"/>
        </a:p>
      </dgm:t>
    </dgm:pt>
    <dgm:pt modelId="{D3A9D323-0FD8-4F73-BB58-5FD3F00698DB}">
      <dgm:prSet custT="1"/>
      <dgm:spPr/>
      <dgm:t>
        <a:bodyPr/>
        <a:lstStyle/>
        <a:p>
          <a:r>
            <a:rPr lang="en-US" sz="2000" b="1" u="sng"/>
            <a:t>Science</a:t>
          </a:r>
          <a:r>
            <a:rPr lang="en-US" sz="2000"/>
            <a:t>: AP Biology, AP Chemistry, AP Environmental Science, AP Physics C</a:t>
          </a:r>
        </a:p>
      </dgm:t>
    </dgm:pt>
    <dgm:pt modelId="{75EF1B96-FFBD-44DB-8DCF-332DDC48CE70}" type="parTrans" cxnId="{F92D73E6-C55F-4393-87D9-194A7BA41DFB}">
      <dgm:prSet/>
      <dgm:spPr/>
      <dgm:t>
        <a:bodyPr/>
        <a:lstStyle/>
        <a:p>
          <a:endParaRPr lang="en-US"/>
        </a:p>
      </dgm:t>
    </dgm:pt>
    <dgm:pt modelId="{65F06E58-4DCD-4F6B-936E-084F71B68FE9}" type="sibTrans" cxnId="{F92D73E6-C55F-4393-87D9-194A7BA41DFB}">
      <dgm:prSet/>
      <dgm:spPr/>
      <dgm:t>
        <a:bodyPr/>
        <a:lstStyle/>
        <a:p>
          <a:endParaRPr lang="en-US"/>
        </a:p>
      </dgm:t>
    </dgm:pt>
    <dgm:pt modelId="{4930442C-9FE2-4ED7-B66B-7FABACFA8FDC}">
      <dgm:prSet/>
      <dgm:spPr>
        <a:solidFill>
          <a:schemeClr val="accent2"/>
        </a:solidFill>
      </dgm:spPr>
      <dgm:t>
        <a:bodyPr/>
        <a:lstStyle/>
        <a:p>
          <a:r>
            <a:rPr lang="en-US" b="1" u="sng"/>
            <a:t>Social Studies</a:t>
          </a:r>
          <a:r>
            <a:rPr lang="en-US"/>
            <a:t>: AP Economics: Macroeconomics and Microeconomics, AP European History, AP Government and Politics: U.S. and Comparative, AP Psychology, AP US History, AP World History</a:t>
          </a:r>
        </a:p>
      </dgm:t>
    </dgm:pt>
    <dgm:pt modelId="{BAF3FF21-9718-4518-A4BC-E41581C58E76}" type="parTrans" cxnId="{992086F2-2C02-4E7F-A649-D40925C91C67}">
      <dgm:prSet/>
      <dgm:spPr/>
      <dgm:t>
        <a:bodyPr/>
        <a:lstStyle/>
        <a:p>
          <a:endParaRPr lang="en-US"/>
        </a:p>
      </dgm:t>
    </dgm:pt>
    <dgm:pt modelId="{DDCE9849-112D-4E17-BF47-3DC2349C8652}" type="sibTrans" cxnId="{992086F2-2C02-4E7F-A649-D40925C91C67}">
      <dgm:prSet/>
      <dgm:spPr/>
      <dgm:t>
        <a:bodyPr/>
        <a:lstStyle/>
        <a:p>
          <a:endParaRPr lang="en-US"/>
        </a:p>
      </dgm:t>
    </dgm:pt>
    <dgm:pt modelId="{E0D0E910-534C-4360-A2C2-F43E3481FD23}">
      <dgm:prSet custT="1"/>
      <dgm:spPr/>
      <dgm:t>
        <a:bodyPr/>
        <a:lstStyle/>
        <a:p>
          <a:r>
            <a:rPr lang="en-US" sz="2000" b="1" u="sng"/>
            <a:t>World Language</a:t>
          </a:r>
          <a:r>
            <a:rPr lang="en-US" sz="2000"/>
            <a:t>: AP French Language and Culture, AP Latin, AP Spanish Language and Culture</a:t>
          </a:r>
        </a:p>
      </dgm:t>
    </dgm:pt>
    <dgm:pt modelId="{27708A75-9C5E-4716-B781-8FEE1AD9F2CA}" type="parTrans" cxnId="{8CC8D801-7B81-4ED1-894D-3E939FFEEF08}">
      <dgm:prSet/>
      <dgm:spPr/>
      <dgm:t>
        <a:bodyPr/>
        <a:lstStyle/>
        <a:p>
          <a:endParaRPr lang="en-US"/>
        </a:p>
      </dgm:t>
    </dgm:pt>
    <dgm:pt modelId="{DAF9BF73-7D4E-4DE0-BAB3-5EB63BD88353}" type="sibTrans" cxnId="{8CC8D801-7B81-4ED1-894D-3E939FFEEF08}">
      <dgm:prSet/>
      <dgm:spPr/>
      <dgm:t>
        <a:bodyPr/>
        <a:lstStyle/>
        <a:p>
          <a:endParaRPr lang="en-US"/>
        </a:p>
      </dgm:t>
    </dgm:pt>
    <dgm:pt modelId="{84A7D5B3-4915-4CD4-8191-331C1228DE9D}" type="pres">
      <dgm:prSet presAssocID="{F05B056B-3393-4475-A559-239B51544149}" presName="diagram" presStyleCnt="0">
        <dgm:presLayoutVars>
          <dgm:dir/>
          <dgm:resizeHandles val="exact"/>
        </dgm:presLayoutVars>
      </dgm:prSet>
      <dgm:spPr/>
    </dgm:pt>
    <dgm:pt modelId="{707E8F45-B40F-4B1F-8340-A111C23B972C}" type="pres">
      <dgm:prSet presAssocID="{C38990C6-0BB2-40DD-8EB9-B5F0469A1B4A}" presName="node" presStyleLbl="node1" presStyleIdx="0" presStyleCnt="6">
        <dgm:presLayoutVars>
          <dgm:bulletEnabled val="1"/>
        </dgm:presLayoutVars>
      </dgm:prSet>
      <dgm:spPr/>
    </dgm:pt>
    <dgm:pt modelId="{DDD9F53D-1134-43F6-B4E2-00361891C864}" type="pres">
      <dgm:prSet presAssocID="{10CF7C5F-C224-4162-A5B3-D300FCF42BE2}" presName="sibTrans" presStyleCnt="0"/>
      <dgm:spPr/>
    </dgm:pt>
    <dgm:pt modelId="{8B406D50-8529-495C-B845-2EC3D424316F}" type="pres">
      <dgm:prSet presAssocID="{BFD3D2F9-CC07-4928-B2CD-905F5580EF8F}" presName="node" presStyleLbl="node1" presStyleIdx="1" presStyleCnt="6">
        <dgm:presLayoutVars>
          <dgm:bulletEnabled val="1"/>
        </dgm:presLayoutVars>
      </dgm:prSet>
      <dgm:spPr/>
    </dgm:pt>
    <dgm:pt modelId="{DE9A339C-B9D2-456F-A578-1D8C6F342B4E}" type="pres">
      <dgm:prSet presAssocID="{A13B4CC2-DB71-432A-9900-126033A48E00}" presName="sibTrans" presStyleCnt="0"/>
      <dgm:spPr/>
    </dgm:pt>
    <dgm:pt modelId="{46FD6E05-2943-41A3-9C62-354E78673018}" type="pres">
      <dgm:prSet presAssocID="{245ADCEA-EC2F-4890-9458-66690C6533D2}" presName="node" presStyleLbl="node1" presStyleIdx="2" presStyleCnt="6">
        <dgm:presLayoutVars>
          <dgm:bulletEnabled val="1"/>
        </dgm:presLayoutVars>
      </dgm:prSet>
      <dgm:spPr/>
    </dgm:pt>
    <dgm:pt modelId="{DADC591E-1DF9-47EB-B4D9-8C811B272F27}" type="pres">
      <dgm:prSet presAssocID="{84FB416D-8D2D-4197-84F8-1005FFF0EFC7}" presName="sibTrans" presStyleCnt="0"/>
      <dgm:spPr/>
    </dgm:pt>
    <dgm:pt modelId="{A2206EC2-1CF6-4068-BC32-890ADF1B5E16}" type="pres">
      <dgm:prSet presAssocID="{D3A9D323-0FD8-4F73-BB58-5FD3F00698DB}" presName="node" presStyleLbl="node1" presStyleIdx="3" presStyleCnt="6">
        <dgm:presLayoutVars>
          <dgm:bulletEnabled val="1"/>
        </dgm:presLayoutVars>
      </dgm:prSet>
      <dgm:spPr/>
    </dgm:pt>
    <dgm:pt modelId="{049C151F-2757-4855-BBA1-45A6639060F5}" type="pres">
      <dgm:prSet presAssocID="{65F06E58-4DCD-4F6B-936E-084F71B68FE9}" presName="sibTrans" presStyleCnt="0"/>
      <dgm:spPr/>
    </dgm:pt>
    <dgm:pt modelId="{F109F97C-A4C6-46D6-A616-8EBF5708EED8}" type="pres">
      <dgm:prSet presAssocID="{4930442C-9FE2-4ED7-B66B-7FABACFA8FDC}" presName="node" presStyleLbl="node1" presStyleIdx="4" presStyleCnt="6">
        <dgm:presLayoutVars>
          <dgm:bulletEnabled val="1"/>
        </dgm:presLayoutVars>
      </dgm:prSet>
      <dgm:spPr/>
    </dgm:pt>
    <dgm:pt modelId="{67890E2B-0CE6-4A74-87E3-C6C2A0E98307}" type="pres">
      <dgm:prSet presAssocID="{DDCE9849-112D-4E17-BF47-3DC2349C8652}" presName="sibTrans" presStyleCnt="0"/>
      <dgm:spPr/>
    </dgm:pt>
    <dgm:pt modelId="{EAE2504B-8F81-4C11-BB37-C5827B0B213E}" type="pres">
      <dgm:prSet presAssocID="{E0D0E910-534C-4360-A2C2-F43E3481FD23}" presName="node" presStyleLbl="node1" presStyleIdx="5" presStyleCnt="6">
        <dgm:presLayoutVars>
          <dgm:bulletEnabled val="1"/>
        </dgm:presLayoutVars>
      </dgm:prSet>
      <dgm:spPr/>
    </dgm:pt>
  </dgm:ptLst>
  <dgm:cxnLst>
    <dgm:cxn modelId="{8CC8D801-7B81-4ED1-894D-3E939FFEEF08}" srcId="{F05B056B-3393-4475-A559-239B51544149}" destId="{E0D0E910-534C-4360-A2C2-F43E3481FD23}" srcOrd="5" destOrd="0" parTransId="{27708A75-9C5E-4716-B781-8FEE1AD9F2CA}" sibTransId="{DAF9BF73-7D4E-4DE0-BAB3-5EB63BD88353}"/>
    <dgm:cxn modelId="{1BFA7C23-83A6-4908-9103-603CD6BEA5E2}" type="presOf" srcId="{D3A9D323-0FD8-4F73-BB58-5FD3F00698DB}" destId="{A2206EC2-1CF6-4068-BC32-890ADF1B5E16}" srcOrd="0" destOrd="0" presId="urn:microsoft.com/office/officeart/2005/8/layout/default"/>
    <dgm:cxn modelId="{D8E48034-D15E-4170-9BF2-E9C352B28F71}" type="presOf" srcId="{C38990C6-0BB2-40DD-8EB9-B5F0469A1B4A}" destId="{707E8F45-B40F-4B1F-8340-A111C23B972C}" srcOrd="0" destOrd="0" presId="urn:microsoft.com/office/officeart/2005/8/layout/default"/>
    <dgm:cxn modelId="{2F62643C-B18E-4278-94E5-D2D60D63DABB}" srcId="{F05B056B-3393-4475-A559-239B51544149}" destId="{BFD3D2F9-CC07-4928-B2CD-905F5580EF8F}" srcOrd="1" destOrd="0" parTransId="{07A5A415-9938-4FB6-898F-E6A90A792BB9}" sibTransId="{A13B4CC2-DB71-432A-9900-126033A48E00}"/>
    <dgm:cxn modelId="{21A6E14B-CF30-4009-A9BC-E2857EED5CA0}" type="presOf" srcId="{E0D0E910-534C-4360-A2C2-F43E3481FD23}" destId="{EAE2504B-8F81-4C11-BB37-C5827B0B213E}" srcOrd="0" destOrd="0" presId="urn:microsoft.com/office/officeart/2005/8/layout/default"/>
    <dgm:cxn modelId="{38B41773-6432-4E3E-918F-724E4CBEE3C7}" type="presOf" srcId="{4930442C-9FE2-4ED7-B66B-7FABACFA8FDC}" destId="{F109F97C-A4C6-46D6-A616-8EBF5708EED8}" srcOrd="0" destOrd="0" presId="urn:microsoft.com/office/officeart/2005/8/layout/default"/>
    <dgm:cxn modelId="{FA523190-2C18-48BA-BC3A-C0597534AD94}" type="presOf" srcId="{F05B056B-3393-4475-A559-239B51544149}" destId="{84A7D5B3-4915-4CD4-8191-331C1228DE9D}" srcOrd="0" destOrd="0" presId="urn:microsoft.com/office/officeart/2005/8/layout/default"/>
    <dgm:cxn modelId="{3B0F559C-3084-4A5D-888E-F7CAF1CA8D24}" srcId="{F05B056B-3393-4475-A559-239B51544149}" destId="{C38990C6-0BB2-40DD-8EB9-B5F0469A1B4A}" srcOrd="0" destOrd="0" parTransId="{5FA77ECF-5248-4105-9CF7-8B5ED0A67D34}" sibTransId="{10CF7C5F-C224-4162-A5B3-D300FCF42BE2}"/>
    <dgm:cxn modelId="{DFF7C9A5-EB64-466D-9239-CA5735EE5FC1}" srcId="{F05B056B-3393-4475-A559-239B51544149}" destId="{245ADCEA-EC2F-4890-9458-66690C6533D2}" srcOrd="2" destOrd="0" parTransId="{C9CDFE97-99AB-4B90-9646-5AE5AD0297F4}" sibTransId="{84FB416D-8D2D-4197-84F8-1005FFF0EFC7}"/>
    <dgm:cxn modelId="{399C61DB-7A00-4DDF-88BE-FBC61B4BD5F6}" type="presOf" srcId="{BFD3D2F9-CC07-4928-B2CD-905F5580EF8F}" destId="{8B406D50-8529-495C-B845-2EC3D424316F}" srcOrd="0" destOrd="0" presId="urn:microsoft.com/office/officeart/2005/8/layout/default"/>
    <dgm:cxn modelId="{F92D73E6-C55F-4393-87D9-194A7BA41DFB}" srcId="{F05B056B-3393-4475-A559-239B51544149}" destId="{D3A9D323-0FD8-4F73-BB58-5FD3F00698DB}" srcOrd="3" destOrd="0" parTransId="{75EF1B96-FFBD-44DB-8DCF-332DDC48CE70}" sibTransId="{65F06E58-4DCD-4F6B-936E-084F71B68FE9}"/>
    <dgm:cxn modelId="{E3EF61F0-AC28-4E9C-9DBF-6598A1555720}" type="presOf" srcId="{245ADCEA-EC2F-4890-9458-66690C6533D2}" destId="{46FD6E05-2943-41A3-9C62-354E78673018}" srcOrd="0" destOrd="0" presId="urn:microsoft.com/office/officeart/2005/8/layout/default"/>
    <dgm:cxn modelId="{992086F2-2C02-4E7F-A649-D40925C91C67}" srcId="{F05B056B-3393-4475-A559-239B51544149}" destId="{4930442C-9FE2-4ED7-B66B-7FABACFA8FDC}" srcOrd="4" destOrd="0" parTransId="{BAF3FF21-9718-4518-A4BC-E41581C58E76}" sibTransId="{DDCE9849-112D-4E17-BF47-3DC2349C8652}"/>
    <dgm:cxn modelId="{C6760728-E031-44BE-A3DD-690AD5552DA9}" type="presParOf" srcId="{84A7D5B3-4915-4CD4-8191-331C1228DE9D}" destId="{707E8F45-B40F-4B1F-8340-A111C23B972C}" srcOrd="0" destOrd="0" presId="urn:microsoft.com/office/officeart/2005/8/layout/default"/>
    <dgm:cxn modelId="{829C360E-A40C-439F-9792-AB5216E13B96}" type="presParOf" srcId="{84A7D5B3-4915-4CD4-8191-331C1228DE9D}" destId="{DDD9F53D-1134-43F6-B4E2-00361891C864}" srcOrd="1" destOrd="0" presId="urn:microsoft.com/office/officeart/2005/8/layout/default"/>
    <dgm:cxn modelId="{606C95F4-1072-4203-BD88-208CDA9D792F}" type="presParOf" srcId="{84A7D5B3-4915-4CD4-8191-331C1228DE9D}" destId="{8B406D50-8529-495C-B845-2EC3D424316F}" srcOrd="2" destOrd="0" presId="urn:microsoft.com/office/officeart/2005/8/layout/default"/>
    <dgm:cxn modelId="{45F7A498-9E37-423A-9077-3BF953F134B8}" type="presParOf" srcId="{84A7D5B3-4915-4CD4-8191-331C1228DE9D}" destId="{DE9A339C-B9D2-456F-A578-1D8C6F342B4E}" srcOrd="3" destOrd="0" presId="urn:microsoft.com/office/officeart/2005/8/layout/default"/>
    <dgm:cxn modelId="{88CDBFC3-265E-40FD-B53F-5E11B884E792}" type="presParOf" srcId="{84A7D5B3-4915-4CD4-8191-331C1228DE9D}" destId="{46FD6E05-2943-41A3-9C62-354E78673018}" srcOrd="4" destOrd="0" presId="urn:microsoft.com/office/officeart/2005/8/layout/default"/>
    <dgm:cxn modelId="{C86D0BD0-CB47-4727-A0FE-A01334FA5EC7}" type="presParOf" srcId="{84A7D5B3-4915-4CD4-8191-331C1228DE9D}" destId="{DADC591E-1DF9-47EB-B4D9-8C811B272F27}" srcOrd="5" destOrd="0" presId="urn:microsoft.com/office/officeart/2005/8/layout/default"/>
    <dgm:cxn modelId="{A3546157-F2AD-40DD-9BAE-23BD78C24A05}" type="presParOf" srcId="{84A7D5B3-4915-4CD4-8191-331C1228DE9D}" destId="{A2206EC2-1CF6-4068-BC32-890ADF1B5E16}" srcOrd="6" destOrd="0" presId="urn:microsoft.com/office/officeart/2005/8/layout/default"/>
    <dgm:cxn modelId="{0AD5B1F1-CA53-41CF-83A2-F9294193F03C}" type="presParOf" srcId="{84A7D5B3-4915-4CD4-8191-331C1228DE9D}" destId="{049C151F-2757-4855-BBA1-45A6639060F5}" srcOrd="7" destOrd="0" presId="urn:microsoft.com/office/officeart/2005/8/layout/default"/>
    <dgm:cxn modelId="{9F89293F-3544-491B-939C-13F41EB2852B}" type="presParOf" srcId="{84A7D5B3-4915-4CD4-8191-331C1228DE9D}" destId="{F109F97C-A4C6-46D6-A616-8EBF5708EED8}" srcOrd="8" destOrd="0" presId="urn:microsoft.com/office/officeart/2005/8/layout/default"/>
    <dgm:cxn modelId="{8CB8DBCB-2D3A-4426-8B64-36053E938181}" type="presParOf" srcId="{84A7D5B3-4915-4CD4-8191-331C1228DE9D}" destId="{67890E2B-0CE6-4A74-87E3-C6C2A0E98307}" srcOrd="9" destOrd="0" presId="urn:microsoft.com/office/officeart/2005/8/layout/default"/>
    <dgm:cxn modelId="{7FE4684A-67A7-4F8A-9848-2801FA313408}" type="presParOf" srcId="{84A7D5B3-4915-4CD4-8191-331C1228DE9D}" destId="{EAE2504B-8F81-4C11-BB37-C5827B0B213E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10A8FD6-15DB-4401-B2D8-D143C81F4D00}" type="doc">
      <dgm:prSet loTypeId="urn:microsoft.com/office/officeart/2005/8/layout/vList2" loCatId="list" qsTypeId="urn:microsoft.com/office/officeart/2005/8/quickstyle/simple4" qsCatId="simple" csTypeId="urn:microsoft.com/office/officeart/2005/8/colors/colorful4" csCatId="colorful"/>
      <dgm:spPr/>
      <dgm:t>
        <a:bodyPr/>
        <a:lstStyle/>
        <a:p>
          <a:endParaRPr lang="en-US"/>
        </a:p>
      </dgm:t>
    </dgm:pt>
    <dgm:pt modelId="{6AB00595-123F-4424-AC1A-6974EB6BB182}">
      <dgm:prSet/>
      <dgm:spPr/>
      <dgm:t>
        <a:bodyPr/>
        <a:lstStyle/>
        <a:p>
          <a:r>
            <a:rPr lang="en-US"/>
            <a:t>Independent study of a math course</a:t>
          </a:r>
        </a:p>
      </dgm:t>
    </dgm:pt>
    <dgm:pt modelId="{2A11A6F5-2DD9-4BD1-8B11-435408B66E8C}" type="parTrans" cxnId="{DF57A4A2-783A-4048-9502-FC43951A8F17}">
      <dgm:prSet/>
      <dgm:spPr/>
      <dgm:t>
        <a:bodyPr/>
        <a:lstStyle/>
        <a:p>
          <a:endParaRPr lang="en-US"/>
        </a:p>
      </dgm:t>
    </dgm:pt>
    <dgm:pt modelId="{77D61AED-C746-4C3A-B765-A46BC440F444}" type="sibTrans" cxnId="{DF57A4A2-783A-4048-9502-FC43951A8F17}">
      <dgm:prSet/>
      <dgm:spPr/>
      <dgm:t>
        <a:bodyPr/>
        <a:lstStyle/>
        <a:p>
          <a:endParaRPr lang="en-US"/>
        </a:p>
      </dgm:t>
    </dgm:pt>
    <dgm:pt modelId="{2A768D49-CDDD-4D5A-A4BC-2FD4E9948F10}">
      <dgm:prSet/>
      <dgm:spPr/>
      <dgm:t>
        <a:bodyPr/>
        <a:lstStyle/>
        <a:p>
          <a:r>
            <a:rPr lang="en-US"/>
            <a:t>Allows students to access additional math coursework prior to graduation</a:t>
          </a:r>
        </a:p>
      </dgm:t>
    </dgm:pt>
    <dgm:pt modelId="{895F0869-FEEA-4E34-8968-BF8A117994F2}" type="parTrans" cxnId="{69153F50-0B7B-4686-914F-047A27B9C9CB}">
      <dgm:prSet/>
      <dgm:spPr/>
      <dgm:t>
        <a:bodyPr/>
        <a:lstStyle/>
        <a:p>
          <a:endParaRPr lang="en-US"/>
        </a:p>
      </dgm:t>
    </dgm:pt>
    <dgm:pt modelId="{B53CF9C5-E068-44BD-AAA2-1D5DC53F7097}" type="sibTrans" cxnId="{69153F50-0B7B-4686-914F-047A27B9C9CB}">
      <dgm:prSet/>
      <dgm:spPr/>
      <dgm:t>
        <a:bodyPr/>
        <a:lstStyle/>
        <a:p>
          <a:endParaRPr lang="en-US"/>
        </a:p>
      </dgm:t>
    </dgm:pt>
    <dgm:pt modelId="{719D2180-A18A-4D4A-B2BD-89959913A5E3}">
      <dgm:prSet/>
      <dgm:spPr/>
      <dgm:t>
        <a:bodyPr/>
        <a:lstStyle/>
        <a:p>
          <a:r>
            <a:rPr lang="en-US"/>
            <a:t>Opportunity for new students to accelerate learning</a:t>
          </a:r>
        </a:p>
      </dgm:t>
    </dgm:pt>
    <dgm:pt modelId="{D384646D-3736-455A-B41B-C1711219E1B2}" type="parTrans" cxnId="{7ADE41EC-04C7-4211-A4B2-322CBEB0E7C2}">
      <dgm:prSet/>
      <dgm:spPr/>
      <dgm:t>
        <a:bodyPr/>
        <a:lstStyle/>
        <a:p>
          <a:endParaRPr lang="en-US"/>
        </a:p>
      </dgm:t>
    </dgm:pt>
    <dgm:pt modelId="{5F1A0D9E-7A53-4586-A290-AB0E0866085A}" type="sibTrans" cxnId="{7ADE41EC-04C7-4211-A4B2-322CBEB0E7C2}">
      <dgm:prSet/>
      <dgm:spPr/>
      <dgm:t>
        <a:bodyPr/>
        <a:lstStyle/>
        <a:p>
          <a:endParaRPr lang="en-US"/>
        </a:p>
      </dgm:t>
    </dgm:pt>
    <dgm:pt modelId="{AD41ADEF-07E0-4FD7-B4D9-6BCA64713595}" type="pres">
      <dgm:prSet presAssocID="{310A8FD6-15DB-4401-B2D8-D143C81F4D00}" presName="linear" presStyleCnt="0">
        <dgm:presLayoutVars>
          <dgm:animLvl val="lvl"/>
          <dgm:resizeHandles val="exact"/>
        </dgm:presLayoutVars>
      </dgm:prSet>
      <dgm:spPr/>
    </dgm:pt>
    <dgm:pt modelId="{D121028A-595B-40A1-B487-EA0E98775424}" type="pres">
      <dgm:prSet presAssocID="{6AB00595-123F-4424-AC1A-6974EB6BB182}" presName="parentText" presStyleLbl="node1" presStyleIdx="0" presStyleCnt="3" custLinFactNeighborX="-319" custLinFactNeighborY="-64166">
        <dgm:presLayoutVars>
          <dgm:chMax val="0"/>
          <dgm:bulletEnabled val="1"/>
        </dgm:presLayoutVars>
      </dgm:prSet>
      <dgm:spPr/>
    </dgm:pt>
    <dgm:pt modelId="{BF585EE4-DD23-4D8A-A2A4-A409D7FEC522}" type="pres">
      <dgm:prSet presAssocID="{77D61AED-C746-4C3A-B765-A46BC440F444}" presName="spacer" presStyleCnt="0"/>
      <dgm:spPr/>
    </dgm:pt>
    <dgm:pt modelId="{C3ADFD8D-C8AD-491F-B547-6A380699CE05}" type="pres">
      <dgm:prSet presAssocID="{2A768D49-CDDD-4D5A-A4BC-2FD4E9948F10}" presName="parentText" presStyleLbl="node1" presStyleIdx="1" presStyleCnt="3" custLinFactNeighborX="-319" custLinFactNeighborY="-54211">
        <dgm:presLayoutVars>
          <dgm:chMax val="0"/>
          <dgm:bulletEnabled val="1"/>
        </dgm:presLayoutVars>
      </dgm:prSet>
      <dgm:spPr/>
    </dgm:pt>
    <dgm:pt modelId="{E5344600-0F67-4B42-AE1D-8A588C625174}" type="pres">
      <dgm:prSet presAssocID="{B53CF9C5-E068-44BD-AAA2-1D5DC53F7097}" presName="spacer" presStyleCnt="0"/>
      <dgm:spPr/>
    </dgm:pt>
    <dgm:pt modelId="{CE24FA3F-5CC5-4D5B-921E-23E292CF2342}" type="pres">
      <dgm:prSet presAssocID="{719D2180-A18A-4D4A-B2BD-89959913A5E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CD6C31E-5176-4F68-8FCB-D8D5AAFE9A52}" type="presOf" srcId="{2A768D49-CDDD-4D5A-A4BC-2FD4E9948F10}" destId="{C3ADFD8D-C8AD-491F-B547-6A380699CE05}" srcOrd="0" destOrd="0" presId="urn:microsoft.com/office/officeart/2005/8/layout/vList2"/>
    <dgm:cxn modelId="{69153F50-0B7B-4686-914F-047A27B9C9CB}" srcId="{310A8FD6-15DB-4401-B2D8-D143C81F4D00}" destId="{2A768D49-CDDD-4D5A-A4BC-2FD4E9948F10}" srcOrd="1" destOrd="0" parTransId="{895F0869-FEEA-4E34-8968-BF8A117994F2}" sibTransId="{B53CF9C5-E068-44BD-AAA2-1D5DC53F7097}"/>
    <dgm:cxn modelId="{EFAACA8F-D9AF-49DC-A995-3A98FF1D38B9}" type="presOf" srcId="{6AB00595-123F-4424-AC1A-6974EB6BB182}" destId="{D121028A-595B-40A1-B487-EA0E98775424}" srcOrd="0" destOrd="0" presId="urn:microsoft.com/office/officeart/2005/8/layout/vList2"/>
    <dgm:cxn modelId="{DF57A4A2-783A-4048-9502-FC43951A8F17}" srcId="{310A8FD6-15DB-4401-B2D8-D143C81F4D00}" destId="{6AB00595-123F-4424-AC1A-6974EB6BB182}" srcOrd="0" destOrd="0" parTransId="{2A11A6F5-2DD9-4BD1-8B11-435408B66E8C}" sibTransId="{77D61AED-C746-4C3A-B765-A46BC440F444}"/>
    <dgm:cxn modelId="{7ADE41EC-04C7-4211-A4B2-322CBEB0E7C2}" srcId="{310A8FD6-15DB-4401-B2D8-D143C81F4D00}" destId="{719D2180-A18A-4D4A-B2BD-89959913A5E3}" srcOrd="2" destOrd="0" parTransId="{D384646D-3736-455A-B41B-C1711219E1B2}" sibTransId="{5F1A0D9E-7A53-4586-A290-AB0E0866085A}"/>
    <dgm:cxn modelId="{FAC298EF-A550-44FA-B15F-AA92CB0A4770}" type="presOf" srcId="{719D2180-A18A-4D4A-B2BD-89959913A5E3}" destId="{CE24FA3F-5CC5-4D5B-921E-23E292CF2342}" srcOrd="0" destOrd="0" presId="urn:microsoft.com/office/officeart/2005/8/layout/vList2"/>
    <dgm:cxn modelId="{046F31F5-E17E-4406-87C4-0F995ECF3F9C}" type="presOf" srcId="{310A8FD6-15DB-4401-B2D8-D143C81F4D00}" destId="{AD41ADEF-07E0-4FD7-B4D9-6BCA64713595}" srcOrd="0" destOrd="0" presId="urn:microsoft.com/office/officeart/2005/8/layout/vList2"/>
    <dgm:cxn modelId="{0DDCD731-C510-442A-95B0-53EC18877818}" type="presParOf" srcId="{AD41ADEF-07E0-4FD7-B4D9-6BCA64713595}" destId="{D121028A-595B-40A1-B487-EA0E98775424}" srcOrd="0" destOrd="0" presId="urn:microsoft.com/office/officeart/2005/8/layout/vList2"/>
    <dgm:cxn modelId="{40F623B0-6EF1-4583-BD91-A6B45A64197D}" type="presParOf" srcId="{AD41ADEF-07E0-4FD7-B4D9-6BCA64713595}" destId="{BF585EE4-DD23-4D8A-A2A4-A409D7FEC522}" srcOrd="1" destOrd="0" presId="urn:microsoft.com/office/officeart/2005/8/layout/vList2"/>
    <dgm:cxn modelId="{B4091F1A-6A34-4640-B563-3D82CB2AB4DC}" type="presParOf" srcId="{AD41ADEF-07E0-4FD7-B4D9-6BCA64713595}" destId="{C3ADFD8D-C8AD-491F-B547-6A380699CE05}" srcOrd="2" destOrd="0" presId="urn:microsoft.com/office/officeart/2005/8/layout/vList2"/>
    <dgm:cxn modelId="{832D2C10-383A-451D-83DB-5020FEB1C9A2}" type="presParOf" srcId="{AD41ADEF-07E0-4FD7-B4D9-6BCA64713595}" destId="{E5344600-0F67-4B42-AE1D-8A588C625174}" srcOrd="3" destOrd="0" presId="urn:microsoft.com/office/officeart/2005/8/layout/vList2"/>
    <dgm:cxn modelId="{0BE0EE0C-94B1-47D0-BB66-130EDB4A0994}" type="presParOf" srcId="{AD41ADEF-07E0-4FD7-B4D9-6BCA64713595}" destId="{CE24FA3F-5CC5-4D5B-921E-23E292CF234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46A1760-044B-4127-A852-A0448CD3CD39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580CE982-68BB-4E3C-A9E8-009FC2F911A8}">
      <dgm:prSet/>
      <dgm:spPr/>
      <dgm:t>
        <a:bodyPr/>
        <a:lstStyle/>
        <a:p>
          <a:r>
            <a:rPr lang="en-US"/>
            <a:t>Possible creation of learning gaps (honors curriculum vs. independent study)</a:t>
          </a:r>
        </a:p>
      </dgm:t>
    </dgm:pt>
    <dgm:pt modelId="{58FF1B6C-4F0A-4BEA-AB2A-6CC9F9FDF542}" type="parTrans" cxnId="{82887027-1286-4C76-9DEC-8B0EEAAAEEB1}">
      <dgm:prSet/>
      <dgm:spPr/>
      <dgm:t>
        <a:bodyPr/>
        <a:lstStyle/>
        <a:p>
          <a:endParaRPr lang="en-US"/>
        </a:p>
      </dgm:t>
    </dgm:pt>
    <dgm:pt modelId="{8E247E27-8049-4749-AE12-F44396B2E13E}" type="sibTrans" cxnId="{82887027-1286-4C76-9DEC-8B0EEAAAEEB1}">
      <dgm:prSet/>
      <dgm:spPr/>
      <dgm:t>
        <a:bodyPr/>
        <a:lstStyle/>
        <a:p>
          <a:endParaRPr lang="en-US"/>
        </a:p>
      </dgm:t>
    </dgm:pt>
    <dgm:pt modelId="{1C1BF593-538C-47E1-99A8-0913D6814A61}">
      <dgm:prSet/>
      <dgm:spPr/>
      <dgm:t>
        <a:bodyPr/>
        <a:lstStyle/>
        <a:p>
          <a:r>
            <a:rPr lang="en-US"/>
            <a:t>No final grade on transcript</a:t>
          </a:r>
        </a:p>
      </dgm:t>
    </dgm:pt>
    <dgm:pt modelId="{7292CA46-CA88-47B5-88AE-CE3EC000E55D}" type="parTrans" cxnId="{E9D80142-D53E-4541-B777-0F59DE2C6BAD}">
      <dgm:prSet/>
      <dgm:spPr/>
      <dgm:t>
        <a:bodyPr/>
        <a:lstStyle/>
        <a:p>
          <a:endParaRPr lang="en-US"/>
        </a:p>
      </dgm:t>
    </dgm:pt>
    <dgm:pt modelId="{16E583B0-9197-4B88-8B29-529D78E5C701}" type="sibTrans" cxnId="{E9D80142-D53E-4541-B777-0F59DE2C6BAD}">
      <dgm:prSet/>
      <dgm:spPr/>
      <dgm:t>
        <a:bodyPr/>
        <a:lstStyle/>
        <a:p>
          <a:endParaRPr lang="en-US"/>
        </a:p>
      </dgm:t>
    </dgm:pt>
    <dgm:pt modelId="{16A69CE1-0F51-49FA-B467-0EC8943E7C05}">
      <dgm:prSet/>
      <dgm:spPr/>
      <dgm:t>
        <a:bodyPr/>
        <a:lstStyle/>
        <a:p>
          <a:r>
            <a:rPr lang="en-US"/>
            <a:t>Possible to study and not meet minimum criteria to earn credit</a:t>
          </a:r>
        </a:p>
      </dgm:t>
    </dgm:pt>
    <dgm:pt modelId="{5AAF9C81-7C3F-475B-A91A-35B195946A44}" type="parTrans" cxnId="{47CDC13E-1E3A-4F3A-9CB2-31777017CE68}">
      <dgm:prSet/>
      <dgm:spPr/>
      <dgm:t>
        <a:bodyPr/>
        <a:lstStyle/>
        <a:p>
          <a:endParaRPr lang="en-US"/>
        </a:p>
      </dgm:t>
    </dgm:pt>
    <dgm:pt modelId="{9E3C77D6-028F-4C74-9193-8D19190C01F1}" type="sibTrans" cxnId="{47CDC13E-1E3A-4F3A-9CB2-31777017CE68}">
      <dgm:prSet/>
      <dgm:spPr/>
      <dgm:t>
        <a:bodyPr/>
        <a:lstStyle/>
        <a:p>
          <a:endParaRPr lang="en-US"/>
        </a:p>
      </dgm:t>
    </dgm:pt>
    <dgm:pt modelId="{1A3A6A02-B2C0-4842-AD77-4EF87428B3F1}" type="pres">
      <dgm:prSet presAssocID="{546A1760-044B-4127-A852-A0448CD3CD39}" presName="linear" presStyleCnt="0">
        <dgm:presLayoutVars>
          <dgm:animLvl val="lvl"/>
          <dgm:resizeHandles val="exact"/>
        </dgm:presLayoutVars>
      </dgm:prSet>
      <dgm:spPr/>
    </dgm:pt>
    <dgm:pt modelId="{CB3D9F53-9E83-4FE2-B8B0-890716B3BC13}" type="pres">
      <dgm:prSet presAssocID="{580CE982-68BB-4E3C-A9E8-009FC2F911A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13EBD51-FF5A-4AF8-A817-574B5CDA082E}" type="pres">
      <dgm:prSet presAssocID="{8E247E27-8049-4749-AE12-F44396B2E13E}" presName="spacer" presStyleCnt="0"/>
      <dgm:spPr/>
    </dgm:pt>
    <dgm:pt modelId="{1A212E07-A3D4-4AFB-BC40-638E9722697A}" type="pres">
      <dgm:prSet presAssocID="{1C1BF593-538C-47E1-99A8-0913D6814A6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C9D5203-263E-4942-A315-9E2DD52431E1}" type="pres">
      <dgm:prSet presAssocID="{16E583B0-9197-4B88-8B29-529D78E5C701}" presName="spacer" presStyleCnt="0"/>
      <dgm:spPr/>
    </dgm:pt>
    <dgm:pt modelId="{F3454776-E780-4502-8BE4-FE1A7C6E46A7}" type="pres">
      <dgm:prSet presAssocID="{16A69CE1-0F51-49FA-B467-0EC8943E7C0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82887027-1286-4C76-9DEC-8B0EEAAAEEB1}" srcId="{546A1760-044B-4127-A852-A0448CD3CD39}" destId="{580CE982-68BB-4E3C-A9E8-009FC2F911A8}" srcOrd="0" destOrd="0" parTransId="{58FF1B6C-4F0A-4BEA-AB2A-6CC9F9FDF542}" sibTransId="{8E247E27-8049-4749-AE12-F44396B2E13E}"/>
    <dgm:cxn modelId="{47CDC13E-1E3A-4F3A-9CB2-31777017CE68}" srcId="{546A1760-044B-4127-A852-A0448CD3CD39}" destId="{16A69CE1-0F51-49FA-B467-0EC8943E7C05}" srcOrd="2" destOrd="0" parTransId="{5AAF9C81-7C3F-475B-A91A-35B195946A44}" sibTransId="{9E3C77D6-028F-4C74-9193-8D19190C01F1}"/>
    <dgm:cxn modelId="{E9D80142-D53E-4541-B777-0F59DE2C6BAD}" srcId="{546A1760-044B-4127-A852-A0448CD3CD39}" destId="{1C1BF593-538C-47E1-99A8-0913D6814A61}" srcOrd="1" destOrd="0" parTransId="{7292CA46-CA88-47B5-88AE-CE3EC000E55D}" sibTransId="{16E583B0-9197-4B88-8B29-529D78E5C701}"/>
    <dgm:cxn modelId="{A80535AC-D56B-479D-BFF8-2F9597AC9A22}" type="presOf" srcId="{1C1BF593-538C-47E1-99A8-0913D6814A61}" destId="{1A212E07-A3D4-4AFB-BC40-638E9722697A}" srcOrd="0" destOrd="0" presId="urn:microsoft.com/office/officeart/2005/8/layout/vList2"/>
    <dgm:cxn modelId="{EBA5E3BB-60FB-42CA-A6FD-CB99DC58F643}" type="presOf" srcId="{580CE982-68BB-4E3C-A9E8-009FC2F911A8}" destId="{CB3D9F53-9E83-4FE2-B8B0-890716B3BC13}" srcOrd="0" destOrd="0" presId="urn:microsoft.com/office/officeart/2005/8/layout/vList2"/>
    <dgm:cxn modelId="{6017A0D5-8B40-4BA2-8E28-9DD09E5D0F25}" type="presOf" srcId="{546A1760-044B-4127-A852-A0448CD3CD39}" destId="{1A3A6A02-B2C0-4842-AD77-4EF87428B3F1}" srcOrd="0" destOrd="0" presId="urn:microsoft.com/office/officeart/2005/8/layout/vList2"/>
    <dgm:cxn modelId="{DEAADFF0-44EB-4370-8CDC-559EB510A8F4}" type="presOf" srcId="{16A69CE1-0F51-49FA-B467-0EC8943E7C05}" destId="{F3454776-E780-4502-8BE4-FE1A7C6E46A7}" srcOrd="0" destOrd="0" presId="urn:microsoft.com/office/officeart/2005/8/layout/vList2"/>
    <dgm:cxn modelId="{AB3FD7D9-8C0B-4A7E-99FC-492A41A0B39D}" type="presParOf" srcId="{1A3A6A02-B2C0-4842-AD77-4EF87428B3F1}" destId="{CB3D9F53-9E83-4FE2-B8B0-890716B3BC13}" srcOrd="0" destOrd="0" presId="urn:microsoft.com/office/officeart/2005/8/layout/vList2"/>
    <dgm:cxn modelId="{BFB214D0-88CD-49AF-BE84-76D62D40D752}" type="presParOf" srcId="{1A3A6A02-B2C0-4842-AD77-4EF87428B3F1}" destId="{C13EBD51-FF5A-4AF8-A817-574B5CDA082E}" srcOrd="1" destOrd="0" presId="urn:microsoft.com/office/officeart/2005/8/layout/vList2"/>
    <dgm:cxn modelId="{D8047753-700E-4E80-9B77-BDEAD1A4747F}" type="presParOf" srcId="{1A3A6A02-B2C0-4842-AD77-4EF87428B3F1}" destId="{1A212E07-A3D4-4AFB-BC40-638E9722697A}" srcOrd="2" destOrd="0" presId="urn:microsoft.com/office/officeart/2005/8/layout/vList2"/>
    <dgm:cxn modelId="{83935596-AD12-4615-8EFB-04FC097AF89E}" type="presParOf" srcId="{1A3A6A02-B2C0-4842-AD77-4EF87428B3F1}" destId="{5C9D5203-263E-4942-A315-9E2DD52431E1}" srcOrd="3" destOrd="0" presId="urn:microsoft.com/office/officeart/2005/8/layout/vList2"/>
    <dgm:cxn modelId="{56449464-620D-49A7-9D29-0B6602EA8565}" type="presParOf" srcId="{1A3A6A02-B2C0-4842-AD77-4EF87428B3F1}" destId="{F3454776-E780-4502-8BE4-FE1A7C6E46A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55AF7-4035-4274-8D49-68197F6A41DE}">
      <dsp:nvSpPr>
        <dsp:cNvPr id="0" name=""/>
        <dsp:cNvSpPr/>
      </dsp:nvSpPr>
      <dsp:spPr>
        <a:xfrm>
          <a:off x="0" y="324859"/>
          <a:ext cx="6666833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62DBF8-CD0F-409C-A98E-ABA45230E3CD}">
      <dsp:nvSpPr>
        <dsp:cNvPr id="0" name=""/>
        <dsp:cNvSpPr/>
      </dsp:nvSpPr>
      <dsp:spPr>
        <a:xfrm>
          <a:off x="333341" y="73939"/>
          <a:ext cx="4666783" cy="50184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Graduation and Four Year Planning</a:t>
          </a:r>
        </a:p>
      </dsp:txBody>
      <dsp:txXfrm>
        <a:off x="357839" y="98437"/>
        <a:ext cx="4617787" cy="452844"/>
      </dsp:txXfrm>
    </dsp:sp>
    <dsp:sp modelId="{1E16B083-BDDD-453F-95C7-2276126E72AC}">
      <dsp:nvSpPr>
        <dsp:cNvPr id="0" name=""/>
        <dsp:cNvSpPr/>
      </dsp:nvSpPr>
      <dsp:spPr>
        <a:xfrm>
          <a:off x="0" y="1095979"/>
          <a:ext cx="6666833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2025358"/>
              <a:satOff val="-138"/>
              <a:lumOff val="32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7B83BB-BE5B-4CC4-A1F2-C43037AB1332}">
      <dsp:nvSpPr>
        <dsp:cNvPr id="0" name=""/>
        <dsp:cNvSpPr/>
      </dsp:nvSpPr>
      <dsp:spPr>
        <a:xfrm>
          <a:off x="333341" y="845059"/>
          <a:ext cx="4666783" cy="501840"/>
        </a:xfrm>
        <a:prstGeom prst="roundRect">
          <a:avLst/>
        </a:prstGeom>
        <a:gradFill rotWithShape="0">
          <a:gsLst>
            <a:gs pos="0">
              <a:schemeClr val="accent5">
                <a:hueOff val="-2025358"/>
                <a:satOff val="-138"/>
                <a:lumOff val="32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025358"/>
                <a:satOff val="-138"/>
                <a:lumOff val="32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025358"/>
                <a:satOff val="-138"/>
                <a:lumOff val="32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Curriculum Planning Resources</a:t>
          </a:r>
        </a:p>
      </dsp:txBody>
      <dsp:txXfrm>
        <a:off x="357839" y="869557"/>
        <a:ext cx="4617787" cy="452844"/>
      </dsp:txXfrm>
    </dsp:sp>
    <dsp:sp modelId="{660878BD-8582-45A0-B604-B256EB4FA6EC}">
      <dsp:nvSpPr>
        <dsp:cNvPr id="0" name=""/>
        <dsp:cNvSpPr/>
      </dsp:nvSpPr>
      <dsp:spPr>
        <a:xfrm>
          <a:off x="0" y="1867099"/>
          <a:ext cx="6666833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4050717"/>
              <a:satOff val="-275"/>
              <a:lumOff val="65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B45AF1-412E-4A6C-8ECF-03D605A9A4D4}">
      <dsp:nvSpPr>
        <dsp:cNvPr id="0" name=""/>
        <dsp:cNvSpPr/>
      </dsp:nvSpPr>
      <dsp:spPr>
        <a:xfrm>
          <a:off x="333341" y="1616179"/>
          <a:ext cx="4666783" cy="501840"/>
        </a:xfrm>
        <a:prstGeom prst="roundRect">
          <a:avLst/>
        </a:prstGeom>
        <a:gradFill rotWithShape="0">
          <a:gsLst>
            <a:gs pos="0">
              <a:schemeClr val="accent5">
                <a:hueOff val="-4050717"/>
                <a:satOff val="-275"/>
                <a:lumOff val="65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050717"/>
                <a:satOff val="-275"/>
                <a:lumOff val="65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050717"/>
                <a:satOff val="-275"/>
                <a:lumOff val="65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Course Planning Timeline</a:t>
          </a:r>
        </a:p>
      </dsp:txBody>
      <dsp:txXfrm>
        <a:off x="357839" y="1640677"/>
        <a:ext cx="4617787" cy="452844"/>
      </dsp:txXfrm>
    </dsp:sp>
    <dsp:sp modelId="{9907151B-0ADF-4F67-ADC2-336953DAA3F7}">
      <dsp:nvSpPr>
        <dsp:cNvPr id="0" name=""/>
        <dsp:cNvSpPr/>
      </dsp:nvSpPr>
      <dsp:spPr>
        <a:xfrm>
          <a:off x="0" y="2638219"/>
          <a:ext cx="6666833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076075"/>
              <a:satOff val="-413"/>
              <a:lumOff val="98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BD7686-08E4-4784-8B6F-582CA35B37F3}">
      <dsp:nvSpPr>
        <dsp:cNvPr id="0" name=""/>
        <dsp:cNvSpPr/>
      </dsp:nvSpPr>
      <dsp:spPr>
        <a:xfrm>
          <a:off x="333341" y="2387299"/>
          <a:ext cx="4666783" cy="501840"/>
        </a:xfrm>
        <a:prstGeom prst="roundRect">
          <a:avLst/>
        </a:prstGeom>
        <a:gradFill rotWithShape="0">
          <a:gsLst>
            <a:gs pos="0">
              <a:schemeClr val="accent5">
                <a:hueOff val="-6076075"/>
                <a:satOff val="-413"/>
                <a:lumOff val="98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076075"/>
                <a:satOff val="-413"/>
                <a:lumOff val="98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076075"/>
                <a:satOff val="-413"/>
                <a:lumOff val="98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Rigorous Coursework Options</a:t>
          </a:r>
        </a:p>
      </dsp:txBody>
      <dsp:txXfrm>
        <a:off x="357839" y="2411797"/>
        <a:ext cx="4617787" cy="452844"/>
      </dsp:txXfrm>
    </dsp:sp>
    <dsp:sp modelId="{A18CB0A4-B628-4000-9289-6BD6AD417BD8}">
      <dsp:nvSpPr>
        <dsp:cNvPr id="0" name=""/>
        <dsp:cNvSpPr/>
      </dsp:nvSpPr>
      <dsp:spPr>
        <a:xfrm>
          <a:off x="0" y="3409340"/>
          <a:ext cx="6666833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8101434"/>
              <a:satOff val="-551"/>
              <a:lumOff val="130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2CAB66-AC92-4FC6-AF6A-B322C2FED50B}">
      <dsp:nvSpPr>
        <dsp:cNvPr id="0" name=""/>
        <dsp:cNvSpPr/>
      </dsp:nvSpPr>
      <dsp:spPr>
        <a:xfrm>
          <a:off x="333341" y="3158420"/>
          <a:ext cx="4666783" cy="501840"/>
        </a:xfrm>
        <a:prstGeom prst="roundRect">
          <a:avLst/>
        </a:prstGeom>
        <a:gradFill rotWithShape="0">
          <a:gsLst>
            <a:gs pos="0">
              <a:schemeClr val="accent5">
                <a:hueOff val="-8101434"/>
                <a:satOff val="-551"/>
                <a:lumOff val="130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8101434"/>
                <a:satOff val="-551"/>
                <a:lumOff val="130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8101434"/>
                <a:satOff val="-551"/>
                <a:lumOff val="130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Honors and Advanced Placement Options</a:t>
          </a:r>
        </a:p>
      </dsp:txBody>
      <dsp:txXfrm>
        <a:off x="357839" y="3182918"/>
        <a:ext cx="4617787" cy="452844"/>
      </dsp:txXfrm>
    </dsp:sp>
    <dsp:sp modelId="{BA074765-63B7-4494-A6AC-FC5F82C593D8}">
      <dsp:nvSpPr>
        <dsp:cNvPr id="0" name=""/>
        <dsp:cNvSpPr/>
      </dsp:nvSpPr>
      <dsp:spPr>
        <a:xfrm>
          <a:off x="0" y="4180460"/>
          <a:ext cx="6666833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10126791"/>
              <a:satOff val="-688"/>
              <a:lumOff val="163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D5851A-82A0-492D-9884-801AD16BDF25}">
      <dsp:nvSpPr>
        <dsp:cNvPr id="0" name=""/>
        <dsp:cNvSpPr/>
      </dsp:nvSpPr>
      <dsp:spPr>
        <a:xfrm>
          <a:off x="333341" y="3929540"/>
          <a:ext cx="4666783" cy="501840"/>
        </a:xfrm>
        <a:prstGeom prst="roundRect">
          <a:avLst/>
        </a:prstGeom>
        <a:gradFill rotWithShape="0">
          <a:gsLst>
            <a:gs pos="0">
              <a:schemeClr val="accent5">
                <a:hueOff val="-10126791"/>
                <a:satOff val="-688"/>
                <a:lumOff val="163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0126791"/>
                <a:satOff val="-688"/>
                <a:lumOff val="163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0126791"/>
                <a:satOff val="-688"/>
                <a:lumOff val="163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Doubling up</a:t>
          </a:r>
        </a:p>
      </dsp:txBody>
      <dsp:txXfrm>
        <a:off x="357839" y="3954038"/>
        <a:ext cx="4617787" cy="452844"/>
      </dsp:txXfrm>
    </dsp:sp>
    <dsp:sp modelId="{15DE80FF-9D07-4D0A-9CB7-9C1674B68F74}">
      <dsp:nvSpPr>
        <dsp:cNvPr id="0" name=""/>
        <dsp:cNvSpPr/>
      </dsp:nvSpPr>
      <dsp:spPr>
        <a:xfrm>
          <a:off x="0" y="4951580"/>
          <a:ext cx="6666833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12152150"/>
              <a:satOff val="-826"/>
              <a:lumOff val="196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722C16-C86C-43A8-AEC5-188E6690D145}">
      <dsp:nvSpPr>
        <dsp:cNvPr id="0" name=""/>
        <dsp:cNvSpPr/>
      </dsp:nvSpPr>
      <dsp:spPr>
        <a:xfrm>
          <a:off x="333341" y="4700660"/>
          <a:ext cx="4666783" cy="501840"/>
        </a:xfrm>
        <a:prstGeom prst="roundRect">
          <a:avLst/>
        </a:prstGeom>
        <a:gradFill rotWithShape="0">
          <a:gsLst>
            <a:gs pos="0">
              <a:schemeClr val="accent5">
                <a:hueOff val="-12152150"/>
                <a:satOff val="-826"/>
                <a:lumOff val="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2152150"/>
                <a:satOff val="-826"/>
                <a:lumOff val="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2152150"/>
                <a:satOff val="-826"/>
                <a:lumOff val="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Credit by exam</a:t>
          </a:r>
        </a:p>
      </dsp:txBody>
      <dsp:txXfrm>
        <a:off x="357839" y="4725158"/>
        <a:ext cx="4617787" cy="45284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123BC6-5E0A-4D1E-8076-68E430B53B7D}">
      <dsp:nvSpPr>
        <dsp:cNvPr id="0" name=""/>
        <dsp:cNvSpPr/>
      </dsp:nvSpPr>
      <dsp:spPr>
        <a:xfrm>
          <a:off x="0" y="0"/>
          <a:ext cx="8097012" cy="9165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Plenty of opportunities for students to take challenging courses of interest</a:t>
          </a:r>
        </a:p>
      </dsp:txBody>
      <dsp:txXfrm>
        <a:off x="26844" y="26844"/>
        <a:ext cx="7000779" cy="862834"/>
      </dsp:txXfrm>
    </dsp:sp>
    <dsp:sp modelId="{84F720E0-9011-4E49-A4CE-668C3AAFD56C}">
      <dsp:nvSpPr>
        <dsp:cNvPr id="0" name=""/>
        <dsp:cNvSpPr/>
      </dsp:nvSpPr>
      <dsp:spPr>
        <a:xfrm>
          <a:off x="604647" y="1043817"/>
          <a:ext cx="8097012" cy="9165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Ongoing goal to balance challenging workload without overloading or overwhelming students</a:t>
          </a:r>
        </a:p>
      </dsp:txBody>
      <dsp:txXfrm>
        <a:off x="631491" y="1070661"/>
        <a:ext cx="6842937" cy="862834"/>
      </dsp:txXfrm>
    </dsp:sp>
    <dsp:sp modelId="{4C25D647-61FA-4BF9-8F64-C9EEDCD386F2}">
      <dsp:nvSpPr>
        <dsp:cNvPr id="0" name=""/>
        <dsp:cNvSpPr/>
      </dsp:nvSpPr>
      <dsp:spPr>
        <a:xfrm>
          <a:off x="1209293" y="2087635"/>
          <a:ext cx="8097012" cy="9165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Every student is different</a:t>
          </a:r>
        </a:p>
      </dsp:txBody>
      <dsp:txXfrm>
        <a:off x="1236137" y="2114479"/>
        <a:ext cx="6842937" cy="862834"/>
      </dsp:txXfrm>
    </dsp:sp>
    <dsp:sp modelId="{566EBFA3-B642-49D0-B44D-B3F383C59CAB}">
      <dsp:nvSpPr>
        <dsp:cNvPr id="0" name=""/>
        <dsp:cNvSpPr/>
      </dsp:nvSpPr>
      <dsp:spPr>
        <a:xfrm>
          <a:off x="1813940" y="3131453"/>
          <a:ext cx="8097012" cy="9165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Strive for strong academic performance with appropriate rigor</a:t>
          </a:r>
        </a:p>
      </dsp:txBody>
      <dsp:txXfrm>
        <a:off x="1840784" y="3158297"/>
        <a:ext cx="6842937" cy="862834"/>
      </dsp:txXfrm>
    </dsp:sp>
    <dsp:sp modelId="{BA9F7E41-0B42-44D4-85FD-AC60A6E07CA6}">
      <dsp:nvSpPr>
        <dsp:cNvPr id="0" name=""/>
        <dsp:cNvSpPr/>
      </dsp:nvSpPr>
      <dsp:spPr>
        <a:xfrm>
          <a:off x="2418587" y="4175271"/>
          <a:ext cx="8097012" cy="9165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No magic number</a:t>
          </a:r>
        </a:p>
      </dsp:txBody>
      <dsp:txXfrm>
        <a:off x="2445431" y="4202115"/>
        <a:ext cx="6842937" cy="862834"/>
      </dsp:txXfrm>
    </dsp:sp>
    <dsp:sp modelId="{AB5E3274-6917-4994-B9D2-C9B4FEDA0C27}">
      <dsp:nvSpPr>
        <dsp:cNvPr id="0" name=""/>
        <dsp:cNvSpPr/>
      </dsp:nvSpPr>
      <dsp:spPr>
        <a:xfrm>
          <a:off x="7501272" y="669570"/>
          <a:ext cx="595739" cy="59573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7635313" y="669570"/>
        <a:ext cx="327657" cy="448294"/>
      </dsp:txXfrm>
    </dsp:sp>
    <dsp:sp modelId="{2AE8FAF6-6782-4431-AB82-13FE4A60FD1C}">
      <dsp:nvSpPr>
        <dsp:cNvPr id="0" name=""/>
        <dsp:cNvSpPr/>
      </dsp:nvSpPr>
      <dsp:spPr>
        <a:xfrm>
          <a:off x="8105919" y="1713388"/>
          <a:ext cx="595739" cy="595739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8239960" y="1713388"/>
        <a:ext cx="327657" cy="448294"/>
      </dsp:txXfrm>
    </dsp:sp>
    <dsp:sp modelId="{92F77D79-9701-4310-98F7-BA94BBC3DA63}">
      <dsp:nvSpPr>
        <dsp:cNvPr id="0" name=""/>
        <dsp:cNvSpPr/>
      </dsp:nvSpPr>
      <dsp:spPr>
        <a:xfrm>
          <a:off x="8710566" y="2741931"/>
          <a:ext cx="595739" cy="595739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8844607" y="2741931"/>
        <a:ext cx="327657" cy="448294"/>
      </dsp:txXfrm>
    </dsp:sp>
    <dsp:sp modelId="{2824719F-014A-49B9-8F06-1DBF9FB40ADC}">
      <dsp:nvSpPr>
        <dsp:cNvPr id="0" name=""/>
        <dsp:cNvSpPr/>
      </dsp:nvSpPr>
      <dsp:spPr>
        <a:xfrm>
          <a:off x="9315213" y="3795932"/>
          <a:ext cx="595739" cy="595739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9449254" y="3795932"/>
        <a:ext cx="327657" cy="4482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14E24D-9639-4D8E-A8F2-A6EDCC25FAE4}">
      <dsp:nvSpPr>
        <dsp:cNvPr id="0" name=""/>
        <dsp:cNvSpPr/>
      </dsp:nvSpPr>
      <dsp:spPr>
        <a:xfrm>
          <a:off x="1921746" y="0"/>
          <a:ext cx="1510523" cy="151052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EF725C-F467-4099-A9B0-AA1C129498BA}">
      <dsp:nvSpPr>
        <dsp:cNvPr id="0" name=""/>
        <dsp:cNvSpPr/>
      </dsp:nvSpPr>
      <dsp:spPr>
        <a:xfrm>
          <a:off x="582514" y="1567142"/>
          <a:ext cx="4315781" cy="647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500" kern="1200"/>
            <a:t>Program of Studies Guide</a:t>
          </a:r>
        </a:p>
      </dsp:txBody>
      <dsp:txXfrm>
        <a:off x="582514" y="1567142"/>
        <a:ext cx="4315781" cy="647367"/>
      </dsp:txXfrm>
    </dsp:sp>
    <dsp:sp modelId="{84E7DC29-8910-42C9-A413-5173FA528893}">
      <dsp:nvSpPr>
        <dsp:cNvPr id="0" name=""/>
        <dsp:cNvSpPr/>
      </dsp:nvSpPr>
      <dsp:spPr>
        <a:xfrm>
          <a:off x="146706" y="2373641"/>
          <a:ext cx="5111093" cy="1573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* Lists all course options in each academic department, including any prerequisites that must be met before enrolling in the course</a:t>
          </a:r>
        </a:p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* Some prerequisites include prior course study, others include recommendations from a teacher</a:t>
          </a:r>
        </a:p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* Available on the PCSD website, updated each year in January</a:t>
          </a:r>
        </a:p>
      </dsp:txBody>
      <dsp:txXfrm>
        <a:off x="146706" y="2373641"/>
        <a:ext cx="5111093" cy="1573760"/>
      </dsp:txXfrm>
    </dsp:sp>
    <dsp:sp modelId="{C68CBFA5-A3FD-4E39-AC98-1873A28C06D2}">
      <dsp:nvSpPr>
        <dsp:cNvPr id="0" name=""/>
        <dsp:cNvSpPr/>
      </dsp:nvSpPr>
      <dsp:spPr>
        <a:xfrm>
          <a:off x="7408556" y="137672"/>
          <a:ext cx="1510523" cy="151052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536D9E-26CE-4A6E-98A8-5DF2A52769C3}">
      <dsp:nvSpPr>
        <dsp:cNvPr id="0" name=""/>
        <dsp:cNvSpPr/>
      </dsp:nvSpPr>
      <dsp:spPr>
        <a:xfrm>
          <a:off x="5978751" y="1627994"/>
          <a:ext cx="4315781" cy="647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500" kern="1200"/>
            <a:t>Advanced Placement Profiles</a:t>
          </a:r>
        </a:p>
      </dsp:txBody>
      <dsp:txXfrm>
        <a:off x="5978751" y="1627994"/>
        <a:ext cx="4315781" cy="647367"/>
      </dsp:txXfrm>
    </dsp:sp>
    <dsp:sp modelId="{84C00BE7-A209-4632-8C10-AF6A9C6431B7}">
      <dsp:nvSpPr>
        <dsp:cNvPr id="0" name=""/>
        <dsp:cNvSpPr/>
      </dsp:nvSpPr>
      <dsp:spPr>
        <a:xfrm>
          <a:off x="5978708" y="2364009"/>
          <a:ext cx="4315781" cy="1149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* In depth information about each Advanced Placement class offered in the district</a:t>
          </a:r>
        </a:p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* Available on the PCSD website, updated each year in January</a:t>
          </a:r>
        </a:p>
      </dsp:txBody>
      <dsp:txXfrm>
        <a:off x="5978708" y="2364009"/>
        <a:ext cx="4315781" cy="11493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79E45A-ABA1-4F51-B01D-531B49141992}">
      <dsp:nvSpPr>
        <dsp:cNvPr id="0" name=""/>
        <dsp:cNvSpPr/>
      </dsp:nvSpPr>
      <dsp:spPr>
        <a:xfrm>
          <a:off x="0" y="1844702"/>
          <a:ext cx="10927829" cy="0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F7A649-1D37-443E-8F72-42602DA19DBE}">
      <dsp:nvSpPr>
        <dsp:cNvPr id="0" name=""/>
        <dsp:cNvSpPr/>
      </dsp:nvSpPr>
      <dsp:spPr>
        <a:xfrm rot="8100000">
          <a:off x="108364" y="425131"/>
          <a:ext cx="271315" cy="271315"/>
        </a:xfrm>
        <a:prstGeom prst="teardrop">
          <a:avLst>
            <a:gd name="adj" fmla="val 11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77F9D8-77D8-4666-804B-661DB90EFBBA}">
      <dsp:nvSpPr>
        <dsp:cNvPr id="0" name=""/>
        <dsp:cNvSpPr/>
      </dsp:nvSpPr>
      <dsp:spPr>
        <a:xfrm>
          <a:off x="138505" y="455272"/>
          <a:ext cx="211033" cy="21103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8D26E3-DF32-4491-8639-243AF6028B81}">
      <dsp:nvSpPr>
        <dsp:cNvPr id="0" name=""/>
        <dsp:cNvSpPr/>
      </dsp:nvSpPr>
      <dsp:spPr>
        <a:xfrm>
          <a:off x="435871" y="752638"/>
          <a:ext cx="3007127" cy="10920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14300" rIns="114300" bIns="17145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Teachers complete course recommendations for the following school year</a:t>
          </a:r>
        </a:p>
      </dsp:txBody>
      <dsp:txXfrm>
        <a:off x="435871" y="752638"/>
        <a:ext cx="3007127" cy="1092063"/>
      </dsp:txXfrm>
    </dsp:sp>
    <dsp:sp modelId="{5328BB15-741E-4F6D-98B3-7D8EA6167553}">
      <dsp:nvSpPr>
        <dsp:cNvPr id="0" name=""/>
        <dsp:cNvSpPr/>
      </dsp:nvSpPr>
      <dsp:spPr>
        <a:xfrm>
          <a:off x="435871" y="368940"/>
          <a:ext cx="3007127" cy="3836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Late January</a:t>
          </a:r>
        </a:p>
      </dsp:txBody>
      <dsp:txXfrm>
        <a:off x="435871" y="368940"/>
        <a:ext cx="3007127" cy="383698"/>
      </dsp:txXfrm>
    </dsp:sp>
    <dsp:sp modelId="{B75C68DC-0EF2-462A-AFA5-E0CB420B824C}">
      <dsp:nvSpPr>
        <dsp:cNvPr id="0" name=""/>
        <dsp:cNvSpPr/>
      </dsp:nvSpPr>
      <dsp:spPr>
        <a:xfrm>
          <a:off x="244022" y="752638"/>
          <a:ext cx="0" cy="1092063"/>
        </a:xfrm>
        <a:prstGeom prst="line">
          <a:avLst/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1F2871-BCDE-4B37-9A57-4B12261D0F9D}">
      <dsp:nvSpPr>
        <dsp:cNvPr id="0" name=""/>
        <dsp:cNvSpPr/>
      </dsp:nvSpPr>
      <dsp:spPr>
        <a:xfrm>
          <a:off x="209489" y="1810169"/>
          <a:ext cx="69065" cy="6906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7B5AA7-F089-46E7-A4AC-BB8ED0D80E1D}">
      <dsp:nvSpPr>
        <dsp:cNvPr id="0" name=""/>
        <dsp:cNvSpPr/>
      </dsp:nvSpPr>
      <dsp:spPr>
        <a:xfrm rot="18900000">
          <a:off x="1919887" y="2992957"/>
          <a:ext cx="271315" cy="271315"/>
        </a:xfrm>
        <a:prstGeom prst="teardrop">
          <a:avLst>
            <a:gd name="adj" fmla="val 115000"/>
          </a:avLst>
        </a:prstGeom>
        <a:solidFill>
          <a:schemeClr val="accent2">
            <a:hueOff val="1610903"/>
            <a:satOff val="-4623"/>
            <a:lumOff val="-7402"/>
            <a:alphaOff val="0"/>
          </a:schemeClr>
        </a:solidFill>
        <a:ln w="19050" cap="flat" cmpd="sng" algn="ctr">
          <a:solidFill>
            <a:schemeClr val="accent2">
              <a:hueOff val="1610903"/>
              <a:satOff val="-4623"/>
              <a:lumOff val="-74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5D722F-360C-493A-8277-8FC1966821A3}">
      <dsp:nvSpPr>
        <dsp:cNvPr id="0" name=""/>
        <dsp:cNvSpPr/>
      </dsp:nvSpPr>
      <dsp:spPr>
        <a:xfrm>
          <a:off x="1950027" y="3023098"/>
          <a:ext cx="211033" cy="21103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5B9C38-D5AF-49BC-8FFF-9786550B5E9C}">
      <dsp:nvSpPr>
        <dsp:cNvPr id="0" name=""/>
        <dsp:cNvSpPr/>
      </dsp:nvSpPr>
      <dsp:spPr>
        <a:xfrm>
          <a:off x="2240049" y="1853757"/>
          <a:ext cx="3430935" cy="10920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2400" rIns="0" bIns="101600" numCol="1" spcCol="1270" anchor="b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Students meet with School Counselor to select courses for the following school year (teacher recommendations are reviewed)</a:t>
          </a:r>
        </a:p>
      </dsp:txBody>
      <dsp:txXfrm>
        <a:off x="2240049" y="1853757"/>
        <a:ext cx="3430935" cy="1092063"/>
      </dsp:txXfrm>
    </dsp:sp>
    <dsp:sp modelId="{8367BBCE-F98A-4C0F-8D46-BFD1B444D61D}">
      <dsp:nvSpPr>
        <dsp:cNvPr id="0" name=""/>
        <dsp:cNvSpPr/>
      </dsp:nvSpPr>
      <dsp:spPr>
        <a:xfrm>
          <a:off x="2240049" y="2945821"/>
          <a:ext cx="3430935" cy="3836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February</a:t>
          </a:r>
        </a:p>
      </dsp:txBody>
      <dsp:txXfrm>
        <a:off x="2240049" y="2945821"/>
        <a:ext cx="3430935" cy="383698"/>
      </dsp:txXfrm>
    </dsp:sp>
    <dsp:sp modelId="{E94016AE-A610-4CB9-84CE-03A63B9400C5}">
      <dsp:nvSpPr>
        <dsp:cNvPr id="0" name=""/>
        <dsp:cNvSpPr/>
      </dsp:nvSpPr>
      <dsp:spPr>
        <a:xfrm>
          <a:off x="2055544" y="1844702"/>
          <a:ext cx="0" cy="1092063"/>
        </a:xfrm>
        <a:prstGeom prst="line">
          <a:avLst/>
        </a:prstGeom>
        <a:noFill/>
        <a:ln w="12700" cap="flat" cmpd="sng" algn="ctr">
          <a:solidFill>
            <a:schemeClr val="accent2">
              <a:hueOff val="1610903"/>
              <a:satOff val="-4623"/>
              <a:lumOff val="-7402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F6F723-1141-4EA8-9DE5-8510A9C67875}">
      <dsp:nvSpPr>
        <dsp:cNvPr id="0" name=""/>
        <dsp:cNvSpPr/>
      </dsp:nvSpPr>
      <dsp:spPr>
        <a:xfrm>
          <a:off x="2021011" y="1810169"/>
          <a:ext cx="69065" cy="69065"/>
        </a:xfrm>
        <a:prstGeom prst="ellipse">
          <a:avLst/>
        </a:prstGeom>
        <a:solidFill>
          <a:schemeClr val="accent2">
            <a:hueOff val="1610903"/>
            <a:satOff val="-4623"/>
            <a:lumOff val="-7402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F5BC3A-7B96-4A24-8CEF-07676C02B31D}">
      <dsp:nvSpPr>
        <dsp:cNvPr id="0" name=""/>
        <dsp:cNvSpPr/>
      </dsp:nvSpPr>
      <dsp:spPr>
        <a:xfrm rot="8100000">
          <a:off x="3719996" y="425131"/>
          <a:ext cx="271315" cy="271315"/>
        </a:xfrm>
        <a:prstGeom prst="teardrop">
          <a:avLst>
            <a:gd name="adj" fmla="val 115000"/>
          </a:avLst>
        </a:prstGeom>
        <a:solidFill>
          <a:schemeClr val="accent2">
            <a:hueOff val="3221807"/>
            <a:satOff val="-9246"/>
            <a:lumOff val="-14805"/>
            <a:alphaOff val="0"/>
          </a:schemeClr>
        </a:solidFill>
        <a:ln w="19050" cap="flat" cmpd="sng" algn="ctr">
          <a:solidFill>
            <a:schemeClr val="accent2">
              <a:hueOff val="3221807"/>
              <a:satOff val="-9246"/>
              <a:lumOff val="-148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09319B-1C2E-4161-82FE-222F6E54A6D3}">
      <dsp:nvSpPr>
        <dsp:cNvPr id="0" name=""/>
        <dsp:cNvSpPr/>
      </dsp:nvSpPr>
      <dsp:spPr>
        <a:xfrm>
          <a:off x="3750137" y="455272"/>
          <a:ext cx="211033" cy="21103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E93C09-0F2E-4FAE-9A99-1EF7728F5A08}">
      <dsp:nvSpPr>
        <dsp:cNvPr id="0" name=""/>
        <dsp:cNvSpPr/>
      </dsp:nvSpPr>
      <dsp:spPr>
        <a:xfrm>
          <a:off x="4047503" y="752638"/>
          <a:ext cx="2997654" cy="10920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14300" rIns="114300" bIns="17145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Mid-February: Families mailed a list of courses selected by their child</a:t>
          </a:r>
        </a:p>
      </dsp:txBody>
      <dsp:txXfrm>
        <a:off x="4047503" y="752638"/>
        <a:ext cx="2997654" cy="1092063"/>
      </dsp:txXfrm>
    </dsp:sp>
    <dsp:sp modelId="{EE5DFFC6-18AD-4F79-9862-3B5C777659BC}">
      <dsp:nvSpPr>
        <dsp:cNvPr id="0" name=""/>
        <dsp:cNvSpPr/>
      </dsp:nvSpPr>
      <dsp:spPr>
        <a:xfrm>
          <a:off x="4047503" y="368940"/>
          <a:ext cx="2997654" cy="3836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February</a:t>
          </a:r>
        </a:p>
      </dsp:txBody>
      <dsp:txXfrm>
        <a:off x="4047503" y="368940"/>
        <a:ext cx="2997654" cy="383698"/>
      </dsp:txXfrm>
    </dsp:sp>
    <dsp:sp modelId="{082B822D-1A7D-4B17-9F56-DE11AF253403}">
      <dsp:nvSpPr>
        <dsp:cNvPr id="0" name=""/>
        <dsp:cNvSpPr/>
      </dsp:nvSpPr>
      <dsp:spPr>
        <a:xfrm>
          <a:off x="3855654" y="752638"/>
          <a:ext cx="0" cy="1092063"/>
        </a:xfrm>
        <a:prstGeom prst="line">
          <a:avLst/>
        </a:prstGeom>
        <a:noFill/>
        <a:ln w="12700" cap="flat" cmpd="sng" algn="ctr">
          <a:solidFill>
            <a:schemeClr val="accent2">
              <a:hueOff val="3221807"/>
              <a:satOff val="-9246"/>
              <a:lumOff val="-14805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95923A-4FB3-4666-A9A8-06E746A87F2B}">
      <dsp:nvSpPr>
        <dsp:cNvPr id="0" name=""/>
        <dsp:cNvSpPr/>
      </dsp:nvSpPr>
      <dsp:spPr>
        <a:xfrm>
          <a:off x="3821121" y="1810169"/>
          <a:ext cx="69065" cy="69065"/>
        </a:xfrm>
        <a:prstGeom prst="ellipse">
          <a:avLst/>
        </a:prstGeom>
        <a:solidFill>
          <a:schemeClr val="accent2">
            <a:hueOff val="3221807"/>
            <a:satOff val="-9246"/>
            <a:lumOff val="-14805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12FF13-9BBC-4FEA-A4E6-66F051731DC3}">
      <dsp:nvSpPr>
        <dsp:cNvPr id="0" name=""/>
        <dsp:cNvSpPr/>
      </dsp:nvSpPr>
      <dsp:spPr>
        <a:xfrm rot="18900000">
          <a:off x="5520105" y="2992957"/>
          <a:ext cx="271315" cy="271315"/>
        </a:xfrm>
        <a:prstGeom prst="teardrop">
          <a:avLst>
            <a:gd name="adj" fmla="val 115000"/>
          </a:avLst>
        </a:prstGeom>
        <a:solidFill>
          <a:schemeClr val="accent2">
            <a:hueOff val="4832710"/>
            <a:satOff val="-13870"/>
            <a:lumOff val="-22207"/>
            <a:alphaOff val="0"/>
          </a:schemeClr>
        </a:solidFill>
        <a:ln w="19050" cap="flat" cmpd="sng" algn="ctr">
          <a:solidFill>
            <a:schemeClr val="accent2">
              <a:hueOff val="4832710"/>
              <a:satOff val="-13870"/>
              <a:lumOff val="-2220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D2AD26-4A07-443F-8B7C-03BA67DFD06E}">
      <dsp:nvSpPr>
        <dsp:cNvPr id="0" name=""/>
        <dsp:cNvSpPr/>
      </dsp:nvSpPr>
      <dsp:spPr>
        <a:xfrm>
          <a:off x="5550246" y="3023098"/>
          <a:ext cx="211033" cy="21103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40CB20-35D3-48C3-BA27-DE296780411E}">
      <dsp:nvSpPr>
        <dsp:cNvPr id="0" name=""/>
        <dsp:cNvSpPr/>
      </dsp:nvSpPr>
      <dsp:spPr>
        <a:xfrm>
          <a:off x="5847612" y="1844702"/>
          <a:ext cx="2997654" cy="10920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71450" rIns="0" bIns="114300" numCol="1" spcCol="1270" anchor="b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Opportunities for course adjustments based on parent input</a:t>
          </a:r>
        </a:p>
      </dsp:txBody>
      <dsp:txXfrm>
        <a:off x="5847612" y="1844702"/>
        <a:ext cx="2997654" cy="1092063"/>
      </dsp:txXfrm>
    </dsp:sp>
    <dsp:sp modelId="{CFD9FEBF-FA76-4C35-A074-825CFC5839D6}">
      <dsp:nvSpPr>
        <dsp:cNvPr id="0" name=""/>
        <dsp:cNvSpPr/>
      </dsp:nvSpPr>
      <dsp:spPr>
        <a:xfrm>
          <a:off x="5847612" y="2936766"/>
          <a:ext cx="2997654" cy="3836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Late February</a:t>
          </a:r>
        </a:p>
      </dsp:txBody>
      <dsp:txXfrm>
        <a:off x="5847612" y="2936766"/>
        <a:ext cx="2997654" cy="383698"/>
      </dsp:txXfrm>
    </dsp:sp>
    <dsp:sp modelId="{5DB26DAA-28C2-47DD-9A71-90928181BDAB}">
      <dsp:nvSpPr>
        <dsp:cNvPr id="0" name=""/>
        <dsp:cNvSpPr/>
      </dsp:nvSpPr>
      <dsp:spPr>
        <a:xfrm>
          <a:off x="5655763" y="1844702"/>
          <a:ext cx="0" cy="1092063"/>
        </a:xfrm>
        <a:prstGeom prst="line">
          <a:avLst/>
        </a:prstGeom>
        <a:noFill/>
        <a:ln w="12700" cap="flat" cmpd="sng" algn="ctr">
          <a:solidFill>
            <a:schemeClr val="accent2">
              <a:hueOff val="4832710"/>
              <a:satOff val="-13870"/>
              <a:lumOff val="-22207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F5E6A1-FEEB-4C63-9D47-D5477879BBA0}">
      <dsp:nvSpPr>
        <dsp:cNvPr id="0" name=""/>
        <dsp:cNvSpPr/>
      </dsp:nvSpPr>
      <dsp:spPr>
        <a:xfrm>
          <a:off x="5621230" y="1810169"/>
          <a:ext cx="69065" cy="69065"/>
        </a:xfrm>
        <a:prstGeom prst="ellipse">
          <a:avLst/>
        </a:prstGeom>
        <a:solidFill>
          <a:schemeClr val="accent2">
            <a:hueOff val="4832710"/>
            <a:satOff val="-13870"/>
            <a:lumOff val="-22207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94189E-198F-4DA6-B954-028073BF6EAE}">
      <dsp:nvSpPr>
        <dsp:cNvPr id="0" name=""/>
        <dsp:cNvSpPr/>
      </dsp:nvSpPr>
      <dsp:spPr>
        <a:xfrm rot="8100000">
          <a:off x="7320215" y="425131"/>
          <a:ext cx="271315" cy="271315"/>
        </a:xfrm>
        <a:prstGeom prst="teardrop">
          <a:avLst>
            <a:gd name="adj" fmla="val 115000"/>
          </a:avLst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accent2">
              <a:hueOff val="6443614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530C81-AAC4-4D85-A26E-8087CA1A48AB}">
      <dsp:nvSpPr>
        <dsp:cNvPr id="0" name=""/>
        <dsp:cNvSpPr/>
      </dsp:nvSpPr>
      <dsp:spPr>
        <a:xfrm>
          <a:off x="7350355" y="455272"/>
          <a:ext cx="211033" cy="21103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9C700F-0D7D-4353-A1BD-55491B86FDF3}">
      <dsp:nvSpPr>
        <dsp:cNvPr id="0" name=""/>
        <dsp:cNvSpPr/>
      </dsp:nvSpPr>
      <dsp:spPr>
        <a:xfrm>
          <a:off x="7647722" y="752638"/>
          <a:ext cx="2997654" cy="10920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14300" rIns="114300" bIns="17145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Staffing and Master Schedule Development</a:t>
          </a:r>
        </a:p>
      </dsp:txBody>
      <dsp:txXfrm>
        <a:off x="7647722" y="752638"/>
        <a:ext cx="2997654" cy="1092063"/>
      </dsp:txXfrm>
    </dsp:sp>
    <dsp:sp modelId="{102E2801-C64A-472D-8CBD-5EBD3D38D509}">
      <dsp:nvSpPr>
        <dsp:cNvPr id="0" name=""/>
        <dsp:cNvSpPr/>
      </dsp:nvSpPr>
      <dsp:spPr>
        <a:xfrm>
          <a:off x="7647722" y="368940"/>
          <a:ext cx="2997654" cy="3836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Mar.–June</a:t>
          </a:r>
        </a:p>
      </dsp:txBody>
      <dsp:txXfrm>
        <a:off x="7647722" y="368940"/>
        <a:ext cx="2997654" cy="383698"/>
      </dsp:txXfrm>
    </dsp:sp>
    <dsp:sp modelId="{3B7F8C4E-0580-45FD-8E81-C7F43582BC98}">
      <dsp:nvSpPr>
        <dsp:cNvPr id="0" name=""/>
        <dsp:cNvSpPr/>
      </dsp:nvSpPr>
      <dsp:spPr>
        <a:xfrm>
          <a:off x="7455872" y="752638"/>
          <a:ext cx="0" cy="1092063"/>
        </a:xfrm>
        <a:prstGeom prst="line">
          <a:avLst/>
        </a:prstGeom>
        <a:noFill/>
        <a:ln w="12700" cap="flat" cmpd="sng" algn="ctr">
          <a:solidFill>
            <a:schemeClr val="accent2">
              <a:hueOff val="6443614"/>
              <a:satOff val="-18493"/>
              <a:lumOff val="-29609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BA100E-0F84-4657-AE76-A2E32DD3CE9B}">
      <dsp:nvSpPr>
        <dsp:cNvPr id="0" name=""/>
        <dsp:cNvSpPr/>
      </dsp:nvSpPr>
      <dsp:spPr>
        <a:xfrm>
          <a:off x="7421340" y="1810169"/>
          <a:ext cx="69065" cy="69065"/>
        </a:xfrm>
        <a:prstGeom prst="ellipse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F3B105-74B9-45FC-9E5F-EA2F798F8265}">
      <dsp:nvSpPr>
        <dsp:cNvPr id="0" name=""/>
        <dsp:cNvSpPr/>
      </dsp:nvSpPr>
      <dsp:spPr>
        <a:xfrm>
          <a:off x="0" y="120861"/>
          <a:ext cx="4403992" cy="78604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Pittsford developed curriculum</a:t>
          </a:r>
        </a:p>
      </dsp:txBody>
      <dsp:txXfrm>
        <a:off x="38372" y="159233"/>
        <a:ext cx="4327248" cy="709304"/>
      </dsp:txXfrm>
    </dsp:sp>
    <dsp:sp modelId="{FBB5CE2A-E4F8-40A9-A807-8140F318D624}">
      <dsp:nvSpPr>
        <dsp:cNvPr id="0" name=""/>
        <dsp:cNvSpPr/>
      </dsp:nvSpPr>
      <dsp:spPr>
        <a:xfrm>
          <a:off x="0" y="936668"/>
          <a:ext cx="4403992" cy="786048"/>
        </a:xfrm>
        <a:prstGeom prst="roundRect">
          <a:avLst/>
        </a:prstGeom>
        <a:solidFill>
          <a:schemeClr val="accent5">
            <a:hueOff val="-3038037"/>
            <a:satOff val="-207"/>
            <a:lumOff val="49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Designed for students who have demonstrated a high aptitude and interest in a subject area</a:t>
          </a:r>
        </a:p>
      </dsp:txBody>
      <dsp:txXfrm>
        <a:off x="38372" y="975040"/>
        <a:ext cx="4327248" cy="709304"/>
      </dsp:txXfrm>
    </dsp:sp>
    <dsp:sp modelId="{EEB222FF-50F8-40C0-A7D7-2439199EAA85}">
      <dsp:nvSpPr>
        <dsp:cNvPr id="0" name=""/>
        <dsp:cNvSpPr/>
      </dsp:nvSpPr>
      <dsp:spPr>
        <a:xfrm>
          <a:off x="0" y="1773597"/>
          <a:ext cx="4403992" cy="786048"/>
        </a:xfrm>
        <a:prstGeom prst="roundRect">
          <a:avLst/>
        </a:prstGeom>
        <a:solidFill>
          <a:schemeClr val="accent5">
            <a:hueOff val="-6076075"/>
            <a:satOff val="-413"/>
            <a:lumOff val="98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Content often extends beyond the curriculum taught in the Regents level course and may present more in depth problem solving skills and tasks</a:t>
          </a:r>
        </a:p>
      </dsp:txBody>
      <dsp:txXfrm>
        <a:off x="38372" y="1811969"/>
        <a:ext cx="4327248" cy="709304"/>
      </dsp:txXfrm>
    </dsp:sp>
    <dsp:sp modelId="{10178E5C-86FC-4FEB-B60D-41BE29DDC833}">
      <dsp:nvSpPr>
        <dsp:cNvPr id="0" name=""/>
        <dsp:cNvSpPr/>
      </dsp:nvSpPr>
      <dsp:spPr>
        <a:xfrm>
          <a:off x="0" y="2599966"/>
          <a:ext cx="4403992" cy="786048"/>
        </a:xfrm>
        <a:prstGeom prst="roundRect">
          <a:avLst/>
        </a:prstGeom>
        <a:solidFill>
          <a:schemeClr val="accent5">
            <a:hueOff val="-9114112"/>
            <a:satOff val="-620"/>
            <a:lumOff val="147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Can be part of an accelerated sequence which culminates with the Advanced Placement course </a:t>
          </a:r>
        </a:p>
      </dsp:txBody>
      <dsp:txXfrm>
        <a:off x="38372" y="2638338"/>
        <a:ext cx="4327248" cy="709304"/>
      </dsp:txXfrm>
    </dsp:sp>
    <dsp:sp modelId="{3E00C135-4116-4AE3-A982-BA1E77317B52}">
      <dsp:nvSpPr>
        <dsp:cNvPr id="0" name=""/>
        <dsp:cNvSpPr/>
      </dsp:nvSpPr>
      <dsp:spPr>
        <a:xfrm>
          <a:off x="0" y="3426334"/>
          <a:ext cx="4403992" cy="786048"/>
        </a:xfrm>
        <a:prstGeom prst="roundRect">
          <a:avLst/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Teacher recommendation required</a:t>
          </a:r>
        </a:p>
      </dsp:txBody>
      <dsp:txXfrm>
        <a:off x="38372" y="3464706"/>
        <a:ext cx="4327248" cy="70930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F95B88-41D7-4A35-A692-DE4560415DDE}">
      <dsp:nvSpPr>
        <dsp:cNvPr id="0" name=""/>
        <dsp:cNvSpPr/>
      </dsp:nvSpPr>
      <dsp:spPr>
        <a:xfrm>
          <a:off x="0" y="307725"/>
          <a:ext cx="5336498" cy="818467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Curriculum developed in conjunction with guidelines from the College Board</a:t>
          </a:r>
        </a:p>
      </dsp:txBody>
      <dsp:txXfrm>
        <a:off x="39954" y="347679"/>
        <a:ext cx="5256590" cy="738559"/>
      </dsp:txXfrm>
    </dsp:sp>
    <dsp:sp modelId="{A50BF232-3E17-4EA6-A9AE-8418ED67F04A}">
      <dsp:nvSpPr>
        <dsp:cNvPr id="0" name=""/>
        <dsp:cNvSpPr/>
      </dsp:nvSpPr>
      <dsp:spPr>
        <a:xfrm>
          <a:off x="0" y="1163632"/>
          <a:ext cx="5336498" cy="563480"/>
        </a:xfrm>
        <a:prstGeom prst="roundRect">
          <a:avLst/>
        </a:prstGeom>
        <a:gradFill rotWithShape="0">
          <a:gsLst>
            <a:gs pos="0">
              <a:schemeClr val="accent5">
                <a:hueOff val="-2430430"/>
                <a:satOff val="-165"/>
                <a:lumOff val="39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430430"/>
                <a:satOff val="-165"/>
                <a:lumOff val="39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430430"/>
                <a:satOff val="-165"/>
                <a:lumOff val="39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College level classes taught in high school</a:t>
          </a:r>
        </a:p>
      </dsp:txBody>
      <dsp:txXfrm>
        <a:off x="27507" y="1191139"/>
        <a:ext cx="5281484" cy="508466"/>
      </dsp:txXfrm>
    </dsp:sp>
    <dsp:sp modelId="{50002C73-621A-4713-B430-7FF76C3EBECF}">
      <dsp:nvSpPr>
        <dsp:cNvPr id="0" name=""/>
        <dsp:cNvSpPr/>
      </dsp:nvSpPr>
      <dsp:spPr>
        <a:xfrm>
          <a:off x="0" y="1764553"/>
          <a:ext cx="5336498" cy="783658"/>
        </a:xfrm>
        <a:prstGeom prst="roundRect">
          <a:avLst/>
        </a:prstGeom>
        <a:gradFill rotWithShape="0">
          <a:gsLst>
            <a:gs pos="0">
              <a:schemeClr val="accent5">
                <a:hueOff val="-4860860"/>
                <a:satOff val="-330"/>
                <a:lumOff val="78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860860"/>
                <a:satOff val="-330"/>
                <a:lumOff val="78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860860"/>
                <a:satOff val="-330"/>
                <a:lumOff val="78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Designed for students who demonstrate a high aptitude and interest in a subject area.  </a:t>
          </a:r>
        </a:p>
      </dsp:txBody>
      <dsp:txXfrm>
        <a:off x="38255" y="1802808"/>
        <a:ext cx="5259988" cy="707148"/>
      </dsp:txXfrm>
    </dsp:sp>
    <dsp:sp modelId="{29C3001D-E132-4643-A8DF-6A5B24393F02}">
      <dsp:nvSpPr>
        <dsp:cNvPr id="0" name=""/>
        <dsp:cNvSpPr/>
      </dsp:nvSpPr>
      <dsp:spPr>
        <a:xfrm>
          <a:off x="0" y="2585652"/>
          <a:ext cx="5336498" cy="514331"/>
        </a:xfrm>
        <a:prstGeom prst="roundRect">
          <a:avLst/>
        </a:prstGeom>
        <a:gradFill rotWithShape="0">
          <a:gsLst>
            <a:gs pos="0">
              <a:schemeClr val="accent5">
                <a:hueOff val="-7291290"/>
                <a:satOff val="-496"/>
                <a:lumOff val="117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291290"/>
                <a:satOff val="-496"/>
                <a:lumOff val="117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291290"/>
                <a:satOff val="-496"/>
                <a:lumOff val="117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Students are required to complete the AP exam in May</a:t>
          </a:r>
        </a:p>
      </dsp:txBody>
      <dsp:txXfrm>
        <a:off x="25108" y="2610760"/>
        <a:ext cx="5286282" cy="464115"/>
      </dsp:txXfrm>
    </dsp:sp>
    <dsp:sp modelId="{F702B6E8-DFAF-4384-B8E8-CEE370B0006E}">
      <dsp:nvSpPr>
        <dsp:cNvPr id="0" name=""/>
        <dsp:cNvSpPr/>
      </dsp:nvSpPr>
      <dsp:spPr>
        <a:xfrm>
          <a:off x="0" y="3137424"/>
          <a:ext cx="5336498" cy="788307"/>
        </a:xfrm>
        <a:prstGeom prst="roundRect">
          <a:avLst/>
        </a:prstGeom>
        <a:gradFill rotWithShape="0">
          <a:gsLst>
            <a:gs pos="0">
              <a:schemeClr val="accent5">
                <a:hueOff val="-9721720"/>
                <a:satOff val="-661"/>
                <a:lumOff val="156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9721720"/>
                <a:satOff val="-661"/>
                <a:lumOff val="156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9721720"/>
                <a:satOff val="-661"/>
                <a:lumOff val="156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Students may qualify to receive college credit upon matriculation to the 2 or 4 yr college of their choice based on AP exam score (scale 1 to 5)</a:t>
          </a:r>
        </a:p>
      </dsp:txBody>
      <dsp:txXfrm>
        <a:off x="38482" y="3175906"/>
        <a:ext cx="5259534" cy="711343"/>
      </dsp:txXfrm>
    </dsp:sp>
    <dsp:sp modelId="{AA80E0B0-55AB-46AF-A1E4-0730795714CC}">
      <dsp:nvSpPr>
        <dsp:cNvPr id="0" name=""/>
        <dsp:cNvSpPr/>
      </dsp:nvSpPr>
      <dsp:spPr>
        <a:xfrm>
          <a:off x="0" y="3963171"/>
          <a:ext cx="5336498" cy="591137"/>
        </a:xfrm>
        <a:prstGeom prst="roundRect">
          <a:avLst/>
        </a:prstGeom>
        <a:gradFill rotWithShape="0">
          <a:gsLst>
            <a:gs pos="0">
              <a:schemeClr val="accent5">
                <a:hueOff val="-12152150"/>
                <a:satOff val="-826"/>
                <a:lumOff val="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2152150"/>
                <a:satOff val="-826"/>
                <a:lumOff val="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2152150"/>
                <a:satOff val="-826"/>
                <a:lumOff val="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Teacher recommendation may be required</a:t>
          </a:r>
        </a:p>
      </dsp:txBody>
      <dsp:txXfrm>
        <a:off x="28857" y="3992028"/>
        <a:ext cx="5278784" cy="53342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14737C-704A-417A-808C-E2538BA8B94D}">
      <dsp:nvSpPr>
        <dsp:cNvPr id="0" name=""/>
        <dsp:cNvSpPr/>
      </dsp:nvSpPr>
      <dsp:spPr>
        <a:xfrm>
          <a:off x="0" y="378320"/>
          <a:ext cx="6666833" cy="111384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English: English 9H, English 10H, English 11H, English 12H</a:t>
          </a:r>
        </a:p>
      </dsp:txBody>
      <dsp:txXfrm>
        <a:off x="54373" y="432693"/>
        <a:ext cx="6558087" cy="1005094"/>
      </dsp:txXfrm>
    </dsp:sp>
    <dsp:sp modelId="{99E775C0-1AB8-40A6-A766-F064AC340DCC}">
      <dsp:nvSpPr>
        <dsp:cNvPr id="0" name=""/>
        <dsp:cNvSpPr/>
      </dsp:nvSpPr>
      <dsp:spPr>
        <a:xfrm>
          <a:off x="0" y="1572800"/>
          <a:ext cx="6666833" cy="1113840"/>
        </a:xfrm>
        <a:prstGeom prst="roundRect">
          <a:avLst/>
        </a:prstGeom>
        <a:gradFill rotWithShape="0">
          <a:gsLst>
            <a:gs pos="0">
              <a:schemeClr val="accent5">
                <a:hueOff val="-4050717"/>
                <a:satOff val="-275"/>
                <a:lumOff val="65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050717"/>
                <a:satOff val="-275"/>
                <a:lumOff val="65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050717"/>
                <a:satOff val="-275"/>
                <a:lumOff val="65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Math: Geometry H, Algebra 2H, Precalculus H</a:t>
          </a:r>
        </a:p>
      </dsp:txBody>
      <dsp:txXfrm>
        <a:off x="54373" y="1627173"/>
        <a:ext cx="6558087" cy="1005094"/>
      </dsp:txXfrm>
    </dsp:sp>
    <dsp:sp modelId="{DA38B79A-791C-4B16-B440-5A7FC45A39F6}">
      <dsp:nvSpPr>
        <dsp:cNvPr id="0" name=""/>
        <dsp:cNvSpPr/>
      </dsp:nvSpPr>
      <dsp:spPr>
        <a:xfrm>
          <a:off x="0" y="2767280"/>
          <a:ext cx="6666833" cy="1113840"/>
        </a:xfrm>
        <a:prstGeom prst="roundRect">
          <a:avLst/>
        </a:prstGeom>
        <a:gradFill rotWithShape="0">
          <a:gsLst>
            <a:gs pos="0">
              <a:schemeClr val="accent5">
                <a:hueOff val="-8101434"/>
                <a:satOff val="-551"/>
                <a:lumOff val="130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8101434"/>
                <a:satOff val="-551"/>
                <a:lumOff val="130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8101434"/>
                <a:satOff val="-551"/>
                <a:lumOff val="130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Science: College Physics</a:t>
          </a:r>
        </a:p>
      </dsp:txBody>
      <dsp:txXfrm>
        <a:off x="54373" y="2821653"/>
        <a:ext cx="6558087" cy="1005094"/>
      </dsp:txXfrm>
    </dsp:sp>
    <dsp:sp modelId="{506E55B0-A6CB-405A-B516-5E6EBEC355F5}">
      <dsp:nvSpPr>
        <dsp:cNvPr id="0" name=""/>
        <dsp:cNvSpPr/>
      </dsp:nvSpPr>
      <dsp:spPr>
        <a:xfrm>
          <a:off x="0" y="3961760"/>
          <a:ext cx="6666833" cy="1113840"/>
        </a:xfrm>
        <a:prstGeom prst="roundRect">
          <a:avLst/>
        </a:prstGeom>
        <a:gradFill rotWithShape="0">
          <a:gsLst>
            <a:gs pos="0">
              <a:schemeClr val="accent5">
                <a:hueOff val="-12152150"/>
                <a:satOff val="-826"/>
                <a:lumOff val="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2152150"/>
                <a:satOff val="-826"/>
                <a:lumOff val="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2152150"/>
                <a:satOff val="-826"/>
                <a:lumOff val="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World Language: French 3H, Spanish 3H, French 4H, Spanish 4H, Latin Literature H</a:t>
          </a:r>
        </a:p>
      </dsp:txBody>
      <dsp:txXfrm>
        <a:off x="54373" y="4016133"/>
        <a:ext cx="6558087" cy="100509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7E8F45-B40F-4B1F-8340-A111C23B972C}">
      <dsp:nvSpPr>
        <dsp:cNvPr id="0" name=""/>
        <dsp:cNvSpPr/>
      </dsp:nvSpPr>
      <dsp:spPr>
        <a:xfrm>
          <a:off x="789106" y="3750"/>
          <a:ext cx="3220249" cy="1932149"/>
        </a:xfrm>
        <a:prstGeom prst="rect">
          <a:avLst/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u="sng" kern="1200"/>
            <a:t>Art &amp;  Music</a:t>
          </a:r>
          <a:r>
            <a:rPr lang="en-US" sz="2000" kern="1200"/>
            <a:t>: </a:t>
          </a:r>
          <a:r>
            <a:rPr lang="en-US" sz="2000" b="0" kern="1200"/>
            <a:t>AP Art and Design, AP Art History, AP Music Theory</a:t>
          </a:r>
        </a:p>
      </dsp:txBody>
      <dsp:txXfrm>
        <a:off x="789106" y="3750"/>
        <a:ext cx="3220249" cy="1932149"/>
      </dsp:txXfrm>
    </dsp:sp>
    <dsp:sp modelId="{8B406D50-8529-495C-B845-2EC3D424316F}">
      <dsp:nvSpPr>
        <dsp:cNvPr id="0" name=""/>
        <dsp:cNvSpPr/>
      </dsp:nvSpPr>
      <dsp:spPr>
        <a:xfrm>
          <a:off x="4331381" y="3750"/>
          <a:ext cx="3220249" cy="1932149"/>
        </a:xfrm>
        <a:prstGeom prst="rect">
          <a:avLst/>
        </a:prstGeom>
        <a:solidFill>
          <a:schemeClr val="tx2">
            <a:lumMod val="75000"/>
            <a:lumOff val="2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u="sng" kern="1200"/>
            <a:t>English</a:t>
          </a:r>
          <a:r>
            <a:rPr lang="en-US" sz="2000" kern="1200"/>
            <a:t>: AP Language &amp; Composition, AP English Literature &amp; Composition</a:t>
          </a:r>
        </a:p>
      </dsp:txBody>
      <dsp:txXfrm>
        <a:off x="4331381" y="3750"/>
        <a:ext cx="3220249" cy="1932149"/>
      </dsp:txXfrm>
    </dsp:sp>
    <dsp:sp modelId="{46FD6E05-2943-41A3-9C62-354E78673018}">
      <dsp:nvSpPr>
        <dsp:cNvPr id="0" name=""/>
        <dsp:cNvSpPr/>
      </dsp:nvSpPr>
      <dsp:spPr>
        <a:xfrm>
          <a:off x="7873655" y="3750"/>
          <a:ext cx="3220249" cy="1932149"/>
        </a:xfrm>
        <a:prstGeom prst="rect">
          <a:avLst/>
        </a:prstGeom>
        <a:solidFill>
          <a:srgbClr val="7030A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u="sng" kern="1200"/>
            <a:t>Math</a:t>
          </a:r>
          <a:r>
            <a:rPr lang="en-US" sz="2000" kern="1200"/>
            <a:t>: AP Calculus AB, AP Calculus BC, AP Computer Science Principles, AP Computer Science A, AP Statistics</a:t>
          </a:r>
        </a:p>
      </dsp:txBody>
      <dsp:txXfrm>
        <a:off x="7873655" y="3750"/>
        <a:ext cx="3220249" cy="1932149"/>
      </dsp:txXfrm>
    </dsp:sp>
    <dsp:sp modelId="{A2206EC2-1CF6-4068-BC32-890ADF1B5E16}">
      <dsp:nvSpPr>
        <dsp:cNvPr id="0" name=""/>
        <dsp:cNvSpPr/>
      </dsp:nvSpPr>
      <dsp:spPr>
        <a:xfrm>
          <a:off x="789106" y="2257925"/>
          <a:ext cx="3220249" cy="1932149"/>
        </a:xfrm>
        <a:prstGeom prst="rect">
          <a:avLst/>
        </a:prstGeom>
        <a:solidFill>
          <a:schemeClr val="accent2">
            <a:hueOff val="3866169"/>
            <a:satOff val="-11096"/>
            <a:lumOff val="-1776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u="sng" kern="1200"/>
            <a:t>Science</a:t>
          </a:r>
          <a:r>
            <a:rPr lang="en-US" sz="2000" kern="1200"/>
            <a:t>: AP Biology, AP Chemistry, AP Environmental Science, AP Physics C</a:t>
          </a:r>
        </a:p>
      </dsp:txBody>
      <dsp:txXfrm>
        <a:off x="789106" y="2257925"/>
        <a:ext cx="3220249" cy="1932149"/>
      </dsp:txXfrm>
    </dsp:sp>
    <dsp:sp modelId="{F109F97C-A4C6-46D6-A616-8EBF5708EED8}">
      <dsp:nvSpPr>
        <dsp:cNvPr id="0" name=""/>
        <dsp:cNvSpPr/>
      </dsp:nvSpPr>
      <dsp:spPr>
        <a:xfrm>
          <a:off x="4331381" y="2257925"/>
          <a:ext cx="3220249" cy="1932149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u="sng" kern="1200"/>
            <a:t>Social Studies</a:t>
          </a:r>
          <a:r>
            <a:rPr lang="en-US" sz="1800" kern="1200"/>
            <a:t>: AP Economics: Macroeconomics and Microeconomics, AP European History, AP Government and Politics: U.S. and Comparative, AP Psychology, AP US History, AP World History</a:t>
          </a:r>
        </a:p>
      </dsp:txBody>
      <dsp:txXfrm>
        <a:off x="4331381" y="2257925"/>
        <a:ext cx="3220249" cy="1932149"/>
      </dsp:txXfrm>
    </dsp:sp>
    <dsp:sp modelId="{EAE2504B-8F81-4C11-BB37-C5827B0B213E}">
      <dsp:nvSpPr>
        <dsp:cNvPr id="0" name=""/>
        <dsp:cNvSpPr/>
      </dsp:nvSpPr>
      <dsp:spPr>
        <a:xfrm>
          <a:off x="7873655" y="2257925"/>
          <a:ext cx="3220249" cy="1932149"/>
        </a:xfrm>
        <a:prstGeom prst="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u="sng" kern="1200"/>
            <a:t>World Language</a:t>
          </a:r>
          <a:r>
            <a:rPr lang="en-US" sz="2000" kern="1200"/>
            <a:t>: AP French Language and Culture, AP Latin, AP Spanish Language and Culture</a:t>
          </a:r>
        </a:p>
      </dsp:txBody>
      <dsp:txXfrm>
        <a:off x="7873655" y="2257925"/>
        <a:ext cx="3220249" cy="193214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21028A-595B-40A1-B487-EA0E98775424}">
      <dsp:nvSpPr>
        <dsp:cNvPr id="0" name=""/>
        <dsp:cNvSpPr/>
      </dsp:nvSpPr>
      <dsp:spPr>
        <a:xfrm>
          <a:off x="0" y="0"/>
          <a:ext cx="5139173" cy="1454456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Independent study of a math course</a:t>
          </a:r>
        </a:p>
      </dsp:txBody>
      <dsp:txXfrm>
        <a:off x="71001" y="71001"/>
        <a:ext cx="4997171" cy="1312454"/>
      </dsp:txXfrm>
    </dsp:sp>
    <dsp:sp modelId="{C3ADFD8D-C8AD-491F-B547-6A380699CE05}">
      <dsp:nvSpPr>
        <dsp:cNvPr id="0" name=""/>
        <dsp:cNvSpPr/>
      </dsp:nvSpPr>
      <dsp:spPr>
        <a:xfrm>
          <a:off x="0" y="1524039"/>
          <a:ext cx="5139173" cy="1454456"/>
        </a:xfrm>
        <a:prstGeom prst="roundRect">
          <a:avLst/>
        </a:prstGeom>
        <a:gradFill rotWithShape="0">
          <a:gsLst>
            <a:gs pos="0">
              <a:schemeClr val="accent4">
                <a:hueOff val="3299968"/>
                <a:satOff val="-14601"/>
                <a:lumOff val="-245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3299968"/>
                <a:satOff val="-14601"/>
                <a:lumOff val="-245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3299968"/>
                <a:satOff val="-14601"/>
                <a:lumOff val="-245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Allows students to access additional math coursework prior to graduation</a:t>
          </a:r>
        </a:p>
      </dsp:txBody>
      <dsp:txXfrm>
        <a:off x="71001" y="1595040"/>
        <a:ext cx="4997171" cy="1312454"/>
      </dsp:txXfrm>
    </dsp:sp>
    <dsp:sp modelId="{CE24FA3F-5CC5-4D5B-921E-23E292CF2342}">
      <dsp:nvSpPr>
        <dsp:cNvPr id="0" name=""/>
        <dsp:cNvSpPr/>
      </dsp:nvSpPr>
      <dsp:spPr>
        <a:xfrm>
          <a:off x="0" y="3093969"/>
          <a:ext cx="5139173" cy="1454456"/>
        </a:xfrm>
        <a:prstGeom prst="roundRect">
          <a:avLst/>
        </a:prstGeom>
        <a:gradFill rotWithShape="0">
          <a:gsLst>
            <a:gs pos="0">
              <a:schemeClr val="accent4">
                <a:hueOff val="6599937"/>
                <a:satOff val="-29202"/>
                <a:lumOff val="-490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6599937"/>
                <a:satOff val="-29202"/>
                <a:lumOff val="-490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6599937"/>
                <a:satOff val="-29202"/>
                <a:lumOff val="-490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Opportunity for new students to accelerate learning</a:t>
          </a:r>
        </a:p>
      </dsp:txBody>
      <dsp:txXfrm>
        <a:off x="71001" y="3164970"/>
        <a:ext cx="4997171" cy="131245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3D9F53-9E83-4FE2-B8B0-890716B3BC13}">
      <dsp:nvSpPr>
        <dsp:cNvPr id="0" name=""/>
        <dsp:cNvSpPr/>
      </dsp:nvSpPr>
      <dsp:spPr>
        <a:xfrm>
          <a:off x="0" y="41622"/>
          <a:ext cx="5259388" cy="148473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Possible creation of learning gaps (honors curriculum vs. independent study)</a:t>
          </a:r>
        </a:p>
      </dsp:txBody>
      <dsp:txXfrm>
        <a:off x="72479" y="114101"/>
        <a:ext cx="5114430" cy="1339772"/>
      </dsp:txXfrm>
    </dsp:sp>
    <dsp:sp modelId="{1A212E07-A3D4-4AFB-BC40-638E9722697A}">
      <dsp:nvSpPr>
        <dsp:cNvPr id="0" name=""/>
        <dsp:cNvSpPr/>
      </dsp:nvSpPr>
      <dsp:spPr>
        <a:xfrm>
          <a:off x="0" y="1604112"/>
          <a:ext cx="5259388" cy="1484730"/>
        </a:xfrm>
        <a:prstGeom prst="roundRect">
          <a:avLst/>
        </a:prstGeom>
        <a:solidFill>
          <a:schemeClr val="accent5">
            <a:hueOff val="-6076075"/>
            <a:satOff val="-413"/>
            <a:lumOff val="98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No final grade on transcript</a:t>
          </a:r>
        </a:p>
      </dsp:txBody>
      <dsp:txXfrm>
        <a:off x="72479" y="1676591"/>
        <a:ext cx="5114430" cy="1339772"/>
      </dsp:txXfrm>
    </dsp:sp>
    <dsp:sp modelId="{F3454776-E780-4502-8BE4-FE1A7C6E46A7}">
      <dsp:nvSpPr>
        <dsp:cNvPr id="0" name=""/>
        <dsp:cNvSpPr/>
      </dsp:nvSpPr>
      <dsp:spPr>
        <a:xfrm>
          <a:off x="0" y="3166602"/>
          <a:ext cx="5259388" cy="1484730"/>
        </a:xfrm>
        <a:prstGeom prst="roundRect">
          <a:avLst/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Possible to study and not meet minimum criteria to earn credit</a:t>
          </a:r>
        </a:p>
      </dsp:txBody>
      <dsp:txXfrm>
        <a:off x="72479" y="3239081"/>
        <a:ext cx="5114430" cy="13397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7/3/layout/DropPinTimeline">
  <dgm:title val="Drop Pin Timeline"/>
  <dgm:desc val="Use to show a list of events in chronological order. An invisible box next to the pin contains the date and the description is immediately below. It can display a medium amount of text and medium length date format."/>
  <dgm:catLst>
    <dgm:cat type="timeline" pri="500"/>
    <dgm:cat type="process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">
    <dgm:varLst>
      <dgm:chMax/>
      <dgm:chPref/>
      <dgm:animLvl val="lvl"/>
    </dgm:varLst>
    <dgm:alg type="composite"/>
    <dgm:shape xmlns:r="http://schemas.openxmlformats.org/officeDocument/2006/relationships" r:blip="">
      <dgm:adjLst/>
    </dgm:shape>
    <dgm:constrLst>
      <dgm:constr type="w" for="ch" forName="divider" refType="w"/>
      <dgm:constr type="h" for="ch" forName="divider"/>
      <dgm:constr type="ctrY" for="ch" forName="divider" refType="h" fact="0.5"/>
      <dgm:constr type="l" for="ch" forName="divider"/>
      <dgm:constr type="w" for="ch" forName="nodes" refType="w"/>
      <dgm:constr type="h" for="ch" forName="nodes" refType="h" fact="0.8"/>
      <dgm:constr type="ctrY" for="ch" forName="nodes" refType="h" fact="0.5"/>
    </dgm:constrLst>
    <dgm:layoutNode name="divider" styleLbl="fgAcc1">
      <dgm:alg type="sp"/>
      <dgm:choose name="ArrowShape">
        <dgm:if name="ArrowShapeLTR" func="var" arg="dir" op="equ" val="norm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 w="19050">
                    <a:solidFill>
                      <a:srgbClr val="000000"/>
                    </a:solidFill>
                    <a:tailEnd type="triangle" w="lg" len="lg"/>
                  </a:ln>
                </dgm1612:spPr>
              </a:ext>
            </dgm:extLst>
          </dgm:shape>
        </dgm:if>
        <dgm:else name="ArrowShapeRTL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>
                    <a:solidFill>
                      <a:srgbClr val="000000"/>
                    </a:solidFill>
                    <a:headEnd type="triangle" w="lg" len="lg"/>
                  </a:ln>
                </dgm1612:spPr>
              </a:ext>
            </dgm:extLst>
          </dgm:shape>
        </dgm:else>
      </dgm:choose>
      <dgm:presOf/>
      <dgm:constrLst/>
      <dgm:ruleLst/>
    </dgm:layoutNode>
    <dgm:layoutNode name="nodes">
      <dgm:varLst>
        <dgm:chMax/>
        <dgm:chPref/>
        <dgm:animLvl val="lvl"/>
      </dgm:varLst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constrLst>
        <dgm:constr type="primFontSz" for="des" forName="L1TextContainer" val="20"/>
        <dgm:constr type="primFontSz" for="des" forName="L2TextContainer" refType="primFontSz" refFor="des" refForName="L1TextContainer" op="equ" fact="0.75"/>
        <dgm:constr type="w" for="ch" forName="composite" refType="w"/>
        <dgm:constr type="h" for="ch" forName="composite" refType="h"/>
        <dgm:constr type="w" for="ch" forName="spaceBetweenRectangles" refType="w" refFor="ch" refForName="composite" fact="-0.5"/>
        <dgm:constr type="w" for="ch" ptType="sibTrans" op="equ"/>
        <dgm:constr type="primFontSz" for="des" forName="L1TextContainer" op="equ"/>
        <dgm:constr type="primFontSz" for="des" forName="L2TextContainer" op="equ"/>
        <dgm:constr type="primFontSz" for="des" forName="L1TextContainer1" val="20"/>
        <dgm:constr type="primFontSz" for="des" forName="L2TextContainer1" refType="primFontSz" refFor="des" refForName="L1TextContainer1" op="equ" fact="0.75"/>
        <dgm:constr type="w" for="ch" forName="composite1" refType="w"/>
        <dgm:constr type="h" for="ch" forName="composite1" refType="h"/>
        <dgm:constr type="w" for="ch" forName="spaceBetweenRectangles1" refType="w" refFor="ch" refForName="composite1" fact="0.28"/>
        <dgm:constr type="primFontSz" for="des" forName="L1TextContainer1" op="equ"/>
        <dgm:constr type="primFontSz" for="des" forName="L2TextContainer1" op="equ"/>
      </dgm:constrLst>
      <dgm:choose name="LayoutBasedOnCountOfNodes">
        <dgm:if name="LessThanOrEqualToTwoNodes" axis="ch" ptType="node" func="cnt" op="lte" val="2">
          <dgm:forEach name="nodesForEach1" axis="ch" ptType="node">
            <dgm:layoutNode name="composite1">
              <dgm:alg type="composite"/>
              <dgm:shape xmlns:r="http://schemas.openxmlformats.org/officeDocument/2006/relationships" r:blip="">
                <dgm:adjLst/>
              </dgm:shape>
              <dgm:choose name="CaseForLayoutDirection1">
                <dgm:if name="CaseForLayoutDirectionLTR1" func="var" arg="dir" op="equ" val="norm">
                  <dgm:choose name="CaseForPlacingNodesAboveAndBelowDividerLTR1">
                    <dgm:if name="CaseForPlacingNodeAboveDividerLTR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LTR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if>
                <dgm:else name="CaseForLayoutDirectionRTL1">
                  <dgm:choose name="CaseForPlacingNodesAboveAndBelowDividerRTL1">
                    <dgm:if name="CaseForPlacingNodeAboveDividerRTL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RTL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else>
              </dgm:choose>
              <dgm:layoutNode name="ConnectorPoint1" styleLbl="lnNode1" moveWith="ConnectLine1">
                <dgm:alg type="sp"/>
                <dgm:shape xmlns:r="http://schemas.openxmlformats.org/officeDocument/2006/relationships" type="ellipse" r:blip="" zOrderOff="10">
                  <dgm:adjLst/>
                </dgm:shape>
                <dgm:presOf/>
                <dgm:constrLst>
                  <dgm:constr type="w" refType="h" op="equ"/>
                </dgm:constrLst>
              </dgm:layoutNode>
              <dgm:layoutNode name="DropPinPlaceHolder1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1" refType="w"/>
                  <dgm:constr type="h" for="ch" forName="DropPin1" refType="h"/>
                  <dgm:constr type="ctrX" for="ch" forName="DropPin1" refType="w" fact="0.5"/>
                  <dgm:constr type="ctrY" for="ch" forName="DropPin1" refType="h" fact="0.5"/>
                  <dgm:constr type="w" for="ch" forName="Ellipse1" refType="w" refFor="ch" refForName="DropPin1" fact="0.55"/>
                  <dgm:constr type="h" for="ch" forName="Ellipse1" refType="w" refFor="ch" refForName="DropPin1" fact="0.55"/>
                  <dgm:constr type="ctrX" for="ch" forName="Ellipse1" refType="ctrX" refFor="ch" refForName="DropPin1"/>
                  <dgm:constr type="ctrY" for="ch" forName="Ellipse1" refType="ctrY" refFor="ch" refForName="DropPin1"/>
                </dgm:constrLst>
                <dgm:layoutNode name="DropPin1" styleLbl="alignNode1">
                  <dgm:alg type="sp"/>
                  <dgm:choose name="CaseForPlacingTearDropAboveAndBelowDivider1">
                    <dgm:if name="CaseForPlacingTearDropAboveDivider1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1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1" styleLbl="fgAcc1" moveWith="DropPin1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1" styleLbl="revTx" moveWith="L1TextContainer">
                <dgm:varLst>
                  <dgm:bulletEnabled val="1"/>
                </dgm:varLst>
                <dgm:choose name="casesForTxtDirLogic1">
                  <dgm:if name="Name771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5"/>
                      <dgm:constr type="bMarg" refType="primFontSz" fact="0.75"/>
                    </dgm:constrLst>
                  </dgm:if>
                  <dgm:else name="Name881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1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1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1" axis="followSib" ptType="sibTrans" cnt="1">
              <dgm:layoutNode name="spaceBetweenRectangles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if>
        <dgm:else name="MoreThanTwoNodes">
          <dgm:forEach name="nodesForEach" axis="ch" ptType="node">
            <dgm:layoutNode name="composite">
              <dgm:alg type="composite"/>
              <dgm:shape xmlns:r="http://schemas.openxmlformats.org/officeDocument/2006/relationships" r:blip="">
                <dgm:adjLst/>
              </dgm:shape>
              <dgm:choose name="CaseForLayoutDirection">
                <dgm:if name="CaseForLayoutDirectionLTR" func="var" arg="dir" op="equ" val="norm">
                  <dgm:choose name="CaseForPlacingNodesAboveAndBelowDividerLTR">
                    <dgm:if name="CaseForPlacingNodeAboveDividerLTR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LTR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if>
                <dgm:else name="CaseForLayoutDirectionRTL">
                  <dgm:choose name="CaseForPlacingNodesAboveAndBelowDividerRTL">
                    <dgm:if name="CaseForPlacingNodeAboveDividerRTL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RTL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else>
              </dgm:choose>
              <dgm:layoutNode name="ConnectorPoint" styleLbl="lnNode1" moveWith="ConnectLine">
                <dgm:alg type="sp"/>
                <dgm:shape xmlns:r="http://schemas.openxmlformats.org/officeDocument/2006/relationships" type="ellipse" r:blip="" zOrderOff="10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6350"/>
                      </dgm1612:spPr>
                    </a:ext>
                  </dgm:extLst>
                </dgm:shape>
                <dgm:presOf/>
                <dgm:constrLst>
                  <dgm:constr type="w" refType="h" op="equ"/>
                </dgm:constrLst>
              </dgm:layoutNode>
              <dgm:layoutNode name="DropPinPlaceHolder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" refType="w"/>
                  <dgm:constr type="h" for="ch" forName="DropPin" refType="h"/>
                  <dgm:constr type="ctrX" for="ch" forName="DropPin" refType="w" fact="0.5"/>
                  <dgm:constr type="ctrY" for="ch" forName="DropPin" refType="h" fact="0.5"/>
                  <dgm:constr type="w" for="ch" forName="Ellipse" refType="w" refFor="ch" refForName="DropPin" fact="0.55"/>
                  <dgm:constr type="h" for="ch" forName="Ellipse" refType="w" refFor="ch" refForName="DropPin" fact="0.55"/>
                  <dgm:constr type="ctrX" for="ch" forName="Ellipse" refType="ctrX" refFor="ch" refForName="DropPin"/>
                  <dgm:constr type="ctrY" for="ch" forName="Ellipse" refType="ctrY" refFor="ch" refForName="DropPin"/>
                </dgm:constrLst>
                <dgm:layoutNode name="DropPin" styleLbl="alignNode1">
                  <dgm:alg type="sp"/>
                  <dgm:choose name="CaseForPlacingTearDropAboveAndBelowDivider">
                    <dgm:if name="CaseForPlacingTearDropAboveDivider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" styleLbl="fgAcc1" moveWith="DropPin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" styleLbl="revTx" moveWith="L1TextContainer">
                <dgm:varLst>
                  <dgm:bulletEnabled val="1"/>
                </dgm:varLst>
                <dgm:choose name="casesForTxtDirLogic">
                  <dgm:if name="Name77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5"/>
                      <dgm:constr type="bMarg" refType="primFontSz" fact="0.75"/>
                    </dgm:constrLst>
                  </dgm:if>
                  <dgm:else name="Name88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" axis="followSib" ptType="sibTrans" cnt="1">
              <dgm:layoutNode name="spaceBetweenRectangles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else>
      </dgm:choose>
    </dgm:layoutNode>
  </dgm:layoutNode>
  <dgm:extLst>
    <a:ext uri="{68A01E43-0DF5-4B5B-8FA6-DAF915123BFB}">
      <dgm1612:lstStyle xmlns:dgm1612="http://schemas.microsoft.com/office/drawing/2016/12/diagram">
        <a:lvl1pPr>
          <a:defRPr b="1"/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75CFE16-4A95-40C3-9F7C-746D05E8B285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BAC8594-E163-47E8-B30E-6264A8FF6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274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AC8594-E163-47E8-B30E-6264A8FF686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277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25B07-F47B-C3C5-2EF7-1448F147CB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875B97-698D-E6C4-5DCC-C337D2DE20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448B1B-962A-B9C9-9827-A5DFFF980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FCEDC-0527-4270-8F8B-89FD691576DA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30908-E174-C4F6-82EF-85870DF85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B0ADBC-8156-6840-C5BE-063E7BA7C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9D8FE-EF4B-4017-8157-5E467B8D7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869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EAE46-568D-9846-77BE-1C4E06D03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89A18A-D1BA-5654-377C-C42877B00B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C1DB43-5886-8B01-0B76-59BA1511C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FCEDC-0527-4270-8F8B-89FD691576DA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5FEC5-D4DE-3DB2-95CE-B3EDE28BE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23242-2219-4353-590E-427B804ED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9D8FE-EF4B-4017-8157-5E467B8D7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231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B889A7-B4C7-FFA3-4573-EA3881D9DC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F6DEAA-7338-9752-1308-D0D52FBFD4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52B68-7799-CC7F-1D18-35FBA2FE8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FCEDC-0527-4270-8F8B-89FD691576DA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331B0D-A93A-47E9-BFA3-4B3CCC814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3B73A-060B-2F11-750B-8D4BE83F6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9D8FE-EF4B-4017-8157-5E467B8D7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243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7A6EF-1721-D1D8-3B04-20A640C40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7C0BC6-DAD5-DDF5-E533-EE7647237C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86CE3C-C1C4-F03E-D4B2-31B8C5A4C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FCEDC-0527-4270-8F8B-89FD691576DA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5079C3-752F-657D-C7E4-2BAB29266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37E99A-E465-3817-DB21-5A280B9F3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9D8FE-EF4B-4017-8157-5E467B8D7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618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5965F-37EA-2956-DBF8-B3DA84CFE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75C555-7B68-E727-87F6-CE7F48584B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B6AF31-1E8A-EE9B-5188-869DF82F2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FCEDC-0527-4270-8F8B-89FD691576DA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A0607-1163-6929-3C7D-0BDF41980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52BA39-068E-BAE0-4C7D-BA6625324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9D8FE-EF4B-4017-8157-5E467B8D7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184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A056A-F381-EFB2-EFBB-56D98B5F7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C217D-2F47-BD74-010A-6D4E95B539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BD31A0-D338-A1FB-EAC7-746F1F1D7D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0969F9-3939-0E77-1046-D649CAD0A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FCEDC-0527-4270-8F8B-89FD691576DA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259415-7F6D-14D0-E544-33A3EAEB7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80E0B5-6D59-8A66-7453-F46292277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9D8FE-EF4B-4017-8157-5E467B8D7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286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98F35-1132-2C01-FC83-CF4843988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F1FB1-EA42-61C9-E402-9F4D0B8C5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3D834B-50D3-25F9-F67A-CD03B3A24B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D54502-EDC6-16C6-E0FA-ACAFAFAB77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0ECB35-C02E-03FB-2F3C-6818FB06F2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D112A5-DB5A-7D7E-D6BA-2E35E2344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FCEDC-0527-4270-8F8B-89FD691576DA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CF5AE1-256D-03FE-4AC7-FAE01F41E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8C05E8-61B5-EDB4-E2D5-B30F7DB00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9D8FE-EF4B-4017-8157-5E467B8D7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288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00BA5-6FE6-1807-0046-DC56E019C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F01FAD-73AE-613F-128C-7FB3A2A24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FCEDC-0527-4270-8F8B-89FD691576DA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CE9A3B-2110-9797-D7B0-1F053B252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2249DE-4B31-579B-B2BA-07ADABD4A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9D8FE-EF4B-4017-8157-5E467B8D7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023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692312-522B-15F8-50E7-9A20DDEB8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FCEDC-0527-4270-8F8B-89FD691576DA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FC038D-0774-DB07-846D-B302764E2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039F4D-ED87-6F34-EB8F-5D0660AF5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9D8FE-EF4B-4017-8157-5E467B8D7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665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6AE8B-6A36-5AE5-974A-F7C80EE9D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BB9EE-695A-30FD-281A-FB6FD153A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6B747F-BF58-5FF0-6796-426BF1039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DA2678-0DEB-4B56-8B88-3B47FE12D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FCEDC-0527-4270-8F8B-89FD691576DA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E840BC-8AAA-78B3-3595-EDA306331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6264A2-3D7B-49BD-442D-748E22815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9D8FE-EF4B-4017-8157-5E467B8D7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673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7CF9B-1A8C-9E3E-6E4E-DB8055436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B5603F-7EFE-6752-4C7E-070ED33D86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9277D6-6FB1-6DD0-40BF-75E54CA2A6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FBC528-D8CE-EF21-51BB-9E2CE1E3D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FCEDC-0527-4270-8F8B-89FD691576DA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69FE7B-21F9-EEEC-44F1-E69A09F7D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04CF3C-E6D7-2664-F613-F319312AA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9D8FE-EF4B-4017-8157-5E467B8D7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494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AF0AEA-17A3-8ABC-0E73-09653D1BD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3DC32D-D08E-66FF-5CBD-193F80C88D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1E8603-9F4B-8100-1292-0C13D30799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73FCEDC-0527-4270-8F8B-89FD691576DA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D09F2-1F9B-D166-8B6E-86EA1B2ACA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4B0F9-EF4D-33E9-772B-8336404F67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8B9D8FE-EF4B-4017-8157-5E467B8D7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152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6C3E9-DD36-A157-1F79-91FF02D969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6596245" cy="3268520"/>
          </a:xfrm>
        </p:spPr>
        <p:txBody>
          <a:bodyPr>
            <a:normAutofit/>
          </a:bodyPr>
          <a:lstStyle/>
          <a:p>
            <a:pPr algn="r"/>
            <a:r>
              <a:rPr lang="en-US" sz="4800">
                <a:solidFill>
                  <a:srgbClr val="FFFFFF"/>
                </a:solidFill>
              </a:rPr>
              <a:t>Pittsford Curriculum Options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0D83CF-4977-589A-DCF4-EC203C58CE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1874" y="4797188"/>
            <a:ext cx="6051236" cy="1241828"/>
          </a:xfrm>
        </p:spPr>
        <p:txBody>
          <a:bodyPr>
            <a:normAutofit/>
          </a:bodyPr>
          <a:lstStyle/>
          <a:p>
            <a:pPr algn="r"/>
            <a:r>
              <a:rPr lang="en-US" sz="2000">
                <a:solidFill>
                  <a:srgbClr val="FFFFFF"/>
                </a:solidFill>
              </a:rPr>
              <a:t>PTSA Quest</a:t>
            </a:r>
          </a:p>
          <a:p>
            <a:pPr algn="r"/>
            <a:r>
              <a:rPr lang="en-US" sz="2000">
                <a:solidFill>
                  <a:srgbClr val="FFFFFF"/>
                </a:solidFill>
              </a:rPr>
              <a:t>Presented by Dawn Howe</a:t>
            </a:r>
          </a:p>
          <a:p>
            <a:pPr algn="r"/>
            <a:r>
              <a:rPr lang="en-US" sz="2000">
                <a:solidFill>
                  <a:srgbClr val="FFFFFF"/>
                </a:solidFill>
              </a:rPr>
              <a:t>School Counselor, Sutherland High School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470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98DED6BC-9A3E-48D4-AD7C-A56D63F547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6B6E033A-DB2E-49B8-B600-B38E0C280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3235" y="1371600"/>
            <a:ext cx="4529312" cy="3589977"/>
          </a:xfrm>
          <a:custGeom>
            <a:avLst/>
            <a:gdLst>
              <a:gd name="connsiteX0" fmla="*/ 5462602 w 5470628"/>
              <a:gd name="connsiteY0" fmla="*/ 1413608 h 3193741"/>
              <a:gd name="connsiteX1" fmla="*/ 5465724 w 5470628"/>
              <a:gd name="connsiteY1" fmla="*/ 1421881 h 3193741"/>
              <a:gd name="connsiteX2" fmla="*/ 5465025 w 5470628"/>
              <a:gd name="connsiteY2" fmla="*/ 1466556 h 3193741"/>
              <a:gd name="connsiteX3" fmla="*/ 5463208 w 5470628"/>
              <a:gd name="connsiteY3" fmla="*/ 1466226 h 3193741"/>
              <a:gd name="connsiteX4" fmla="*/ 5463242 w 5470628"/>
              <a:gd name="connsiteY4" fmla="*/ 1451866 h 3193741"/>
              <a:gd name="connsiteX5" fmla="*/ 5462894 w 5470628"/>
              <a:gd name="connsiteY5" fmla="*/ 1423194 h 3193741"/>
              <a:gd name="connsiteX6" fmla="*/ 5461417 w 5470628"/>
              <a:gd name="connsiteY6" fmla="*/ 1391849 h 3193741"/>
              <a:gd name="connsiteX7" fmla="*/ 5462246 w 5470628"/>
              <a:gd name="connsiteY7" fmla="*/ 1401944 h 3193741"/>
              <a:gd name="connsiteX8" fmla="*/ 5462602 w 5470628"/>
              <a:gd name="connsiteY8" fmla="*/ 1413608 h 3193741"/>
              <a:gd name="connsiteX9" fmla="*/ 5459078 w 5470628"/>
              <a:gd name="connsiteY9" fmla="*/ 1404268 h 3193741"/>
              <a:gd name="connsiteX10" fmla="*/ 5460137 w 5470628"/>
              <a:gd name="connsiteY10" fmla="*/ 1393780 h 3193741"/>
              <a:gd name="connsiteX11" fmla="*/ 5461417 w 5470628"/>
              <a:gd name="connsiteY11" fmla="*/ 1391849 h 3193741"/>
              <a:gd name="connsiteX12" fmla="*/ 614271 w 5470628"/>
              <a:gd name="connsiteY12" fmla="*/ 1052206 h 3193741"/>
              <a:gd name="connsiteX13" fmla="*/ 611497 w 5470628"/>
              <a:gd name="connsiteY13" fmla="*/ 1055389 h 3193741"/>
              <a:gd name="connsiteX14" fmla="*/ 630277 w 5470628"/>
              <a:gd name="connsiteY14" fmla="*/ 1065215 h 3193741"/>
              <a:gd name="connsiteX15" fmla="*/ 651856 w 5470628"/>
              <a:gd name="connsiteY15" fmla="*/ 1067584 h 3193741"/>
              <a:gd name="connsiteX16" fmla="*/ 614271 w 5470628"/>
              <a:gd name="connsiteY16" fmla="*/ 1052206 h 3193741"/>
              <a:gd name="connsiteX17" fmla="*/ 810628 w 5470628"/>
              <a:gd name="connsiteY17" fmla="*/ 695550 h 3193741"/>
              <a:gd name="connsiteX18" fmla="*/ 1033084 w 5470628"/>
              <a:gd name="connsiteY18" fmla="*/ 791270 h 3193741"/>
              <a:gd name="connsiteX19" fmla="*/ 1036153 w 5470628"/>
              <a:gd name="connsiteY19" fmla="*/ 788050 h 3193741"/>
              <a:gd name="connsiteX20" fmla="*/ 810628 w 5470628"/>
              <a:gd name="connsiteY20" fmla="*/ 695550 h 3193741"/>
              <a:gd name="connsiteX21" fmla="*/ 4850908 w 5470628"/>
              <a:gd name="connsiteY21" fmla="*/ 727 h 3193741"/>
              <a:gd name="connsiteX22" fmla="*/ 4858584 w 5470628"/>
              <a:gd name="connsiteY22" fmla="*/ 13795 h 3193741"/>
              <a:gd name="connsiteX23" fmla="*/ 4843408 w 5470628"/>
              <a:gd name="connsiteY23" fmla="*/ 37224 h 3193741"/>
              <a:gd name="connsiteX24" fmla="*/ 4871062 w 5470628"/>
              <a:gd name="connsiteY24" fmla="*/ 78954 h 3193741"/>
              <a:gd name="connsiteX25" fmla="*/ 4989038 w 5470628"/>
              <a:gd name="connsiteY25" fmla="*/ 66799 h 3193741"/>
              <a:gd name="connsiteX26" fmla="*/ 5002636 w 5470628"/>
              <a:gd name="connsiteY26" fmla="*/ 79388 h 3193741"/>
              <a:gd name="connsiteX27" fmla="*/ 5008332 w 5470628"/>
              <a:gd name="connsiteY27" fmla="*/ 140859 h 3193741"/>
              <a:gd name="connsiteX28" fmla="*/ 5014326 w 5470628"/>
              <a:gd name="connsiteY28" fmla="*/ 155555 h 3193741"/>
              <a:gd name="connsiteX29" fmla="*/ 5030704 w 5470628"/>
              <a:gd name="connsiteY29" fmla="*/ 221190 h 3193741"/>
              <a:gd name="connsiteX30" fmla="*/ 5097262 w 5470628"/>
              <a:gd name="connsiteY30" fmla="*/ 317759 h 3193741"/>
              <a:gd name="connsiteX31" fmla="*/ 5165084 w 5470628"/>
              <a:gd name="connsiteY31" fmla="*/ 373367 h 3193741"/>
              <a:gd name="connsiteX32" fmla="*/ 5174137 w 5470628"/>
              <a:gd name="connsiteY32" fmla="*/ 389353 h 3193741"/>
              <a:gd name="connsiteX33" fmla="*/ 5192507 w 5470628"/>
              <a:gd name="connsiteY33" fmla="*/ 453561 h 3193741"/>
              <a:gd name="connsiteX34" fmla="*/ 5187160 w 5470628"/>
              <a:gd name="connsiteY34" fmla="*/ 467732 h 3193741"/>
              <a:gd name="connsiteX35" fmla="*/ 5160106 w 5470628"/>
              <a:gd name="connsiteY35" fmla="*/ 486904 h 3193741"/>
              <a:gd name="connsiteX36" fmla="*/ 5138948 w 5470628"/>
              <a:gd name="connsiteY36" fmla="*/ 528614 h 3193741"/>
              <a:gd name="connsiteX37" fmla="*/ 5097016 w 5470628"/>
              <a:gd name="connsiteY37" fmla="*/ 589923 h 3193741"/>
              <a:gd name="connsiteX38" fmla="*/ 5075869 w 5470628"/>
              <a:gd name="connsiteY38" fmla="*/ 608381 h 3193741"/>
              <a:gd name="connsiteX39" fmla="*/ 5093172 w 5470628"/>
              <a:gd name="connsiteY39" fmla="*/ 618385 h 3193741"/>
              <a:gd name="connsiteX40" fmla="*/ 5153518 w 5470628"/>
              <a:gd name="connsiteY40" fmla="*/ 687474 h 3193741"/>
              <a:gd name="connsiteX41" fmla="*/ 5074984 w 5470628"/>
              <a:gd name="connsiteY41" fmla="*/ 776941 h 3193741"/>
              <a:gd name="connsiteX42" fmla="*/ 5033348 w 5470628"/>
              <a:gd name="connsiteY42" fmla="*/ 805473 h 3193741"/>
              <a:gd name="connsiteX43" fmla="*/ 5116847 w 5470628"/>
              <a:gd name="connsiteY43" fmla="*/ 803426 h 3193741"/>
              <a:gd name="connsiteX44" fmla="*/ 5147902 w 5470628"/>
              <a:gd name="connsiteY44" fmla="*/ 833118 h 3193741"/>
              <a:gd name="connsiteX45" fmla="*/ 5161665 w 5470628"/>
              <a:gd name="connsiteY45" fmla="*/ 848297 h 3193741"/>
              <a:gd name="connsiteX46" fmla="*/ 5246520 w 5470628"/>
              <a:gd name="connsiteY46" fmla="*/ 942412 h 3193741"/>
              <a:gd name="connsiteX47" fmla="*/ 5235368 w 5470628"/>
              <a:gd name="connsiteY47" fmla="*/ 972946 h 3193741"/>
              <a:gd name="connsiteX48" fmla="*/ 5113739 w 5470628"/>
              <a:gd name="connsiteY48" fmla="*/ 1128845 h 3193741"/>
              <a:gd name="connsiteX49" fmla="*/ 5255034 w 5470628"/>
              <a:gd name="connsiteY49" fmla="*/ 1151117 h 3193741"/>
              <a:gd name="connsiteX50" fmla="*/ 5267513 w 5470628"/>
              <a:gd name="connsiteY50" fmla="*/ 1216275 h 3193741"/>
              <a:gd name="connsiteX51" fmla="*/ 5343113 w 5470628"/>
              <a:gd name="connsiteY51" fmla="*/ 1281854 h 3193741"/>
              <a:gd name="connsiteX52" fmla="*/ 5452014 w 5470628"/>
              <a:gd name="connsiteY52" fmla="*/ 1385543 h 3193741"/>
              <a:gd name="connsiteX53" fmla="*/ 5459078 w 5470628"/>
              <a:gd name="connsiteY53" fmla="*/ 1404268 h 3193741"/>
              <a:gd name="connsiteX54" fmla="*/ 5458838 w 5470628"/>
              <a:gd name="connsiteY54" fmla="*/ 1406644 h 3193741"/>
              <a:gd name="connsiteX55" fmla="*/ 5455752 w 5470628"/>
              <a:gd name="connsiteY55" fmla="*/ 1450751 h 3193741"/>
              <a:gd name="connsiteX56" fmla="*/ 5454594 w 5470628"/>
              <a:gd name="connsiteY56" fmla="*/ 1464662 h 3193741"/>
              <a:gd name="connsiteX57" fmla="*/ 5447215 w 5470628"/>
              <a:gd name="connsiteY57" fmla="*/ 1463321 h 3193741"/>
              <a:gd name="connsiteX58" fmla="*/ 5433934 w 5470628"/>
              <a:gd name="connsiteY58" fmla="*/ 1458428 h 3193741"/>
              <a:gd name="connsiteX59" fmla="*/ 5424276 w 5470628"/>
              <a:gd name="connsiteY59" fmla="*/ 1477014 h 3193741"/>
              <a:gd name="connsiteX60" fmla="*/ 5444628 w 5470628"/>
              <a:gd name="connsiteY60" fmla="*/ 1511562 h 3193741"/>
              <a:gd name="connsiteX61" fmla="*/ 5453752 w 5470628"/>
              <a:gd name="connsiteY61" fmla="*/ 1474786 h 3193741"/>
              <a:gd name="connsiteX62" fmla="*/ 5454594 w 5470628"/>
              <a:gd name="connsiteY62" fmla="*/ 1464662 h 3193741"/>
              <a:gd name="connsiteX63" fmla="*/ 5463208 w 5470628"/>
              <a:gd name="connsiteY63" fmla="*/ 1466226 h 3193741"/>
              <a:gd name="connsiteX64" fmla="*/ 5463164 w 5470628"/>
              <a:gd name="connsiteY64" fmla="*/ 1484226 h 3193741"/>
              <a:gd name="connsiteX65" fmla="*/ 5456160 w 5470628"/>
              <a:gd name="connsiteY65" fmla="*/ 1575885 h 3193741"/>
              <a:gd name="connsiteX66" fmla="*/ 5345636 w 5470628"/>
              <a:gd name="connsiteY66" fmla="*/ 1714543 h 3193741"/>
              <a:gd name="connsiteX67" fmla="*/ 5251319 w 5470628"/>
              <a:gd name="connsiteY67" fmla="*/ 1775792 h 3193741"/>
              <a:gd name="connsiteX68" fmla="*/ 5043512 w 5470628"/>
              <a:gd name="connsiteY68" fmla="*/ 2027305 h 3193741"/>
              <a:gd name="connsiteX69" fmla="*/ 4978144 w 5470628"/>
              <a:gd name="connsiteY69" fmla="*/ 2108535 h 3193741"/>
              <a:gd name="connsiteX70" fmla="*/ 5031476 w 5470628"/>
              <a:gd name="connsiteY70" fmla="*/ 2128173 h 3193741"/>
              <a:gd name="connsiteX71" fmla="*/ 4937389 w 5470628"/>
              <a:gd name="connsiteY71" fmla="*/ 2216441 h 3193741"/>
              <a:gd name="connsiteX72" fmla="*/ 4826122 w 5470628"/>
              <a:gd name="connsiteY72" fmla="*/ 2315331 h 3193741"/>
              <a:gd name="connsiteX73" fmla="*/ 2544647 w 5470628"/>
              <a:gd name="connsiteY73" fmla="*/ 3190975 h 3193741"/>
              <a:gd name="connsiteX74" fmla="*/ 1328257 w 5470628"/>
              <a:gd name="connsiteY74" fmla="*/ 3153006 h 3193741"/>
              <a:gd name="connsiteX75" fmla="*/ 977943 w 5470628"/>
              <a:gd name="connsiteY75" fmla="*/ 3082502 h 3193741"/>
              <a:gd name="connsiteX76" fmla="*/ 854473 w 5470628"/>
              <a:gd name="connsiteY76" fmla="*/ 2994250 h 3193741"/>
              <a:gd name="connsiteX77" fmla="*/ 811593 w 5470628"/>
              <a:gd name="connsiteY77" fmla="*/ 2970498 h 3193741"/>
              <a:gd name="connsiteX78" fmla="*/ 707024 w 5470628"/>
              <a:gd name="connsiteY78" fmla="*/ 2945439 h 3193741"/>
              <a:gd name="connsiteX79" fmla="*/ 523487 w 5470628"/>
              <a:gd name="connsiteY79" fmla="*/ 2886053 h 3193741"/>
              <a:gd name="connsiteX80" fmla="*/ 587884 w 5470628"/>
              <a:gd name="connsiteY80" fmla="*/ 2859746 h 3193741"/>
              <a:gd name="connsiteX81" fmla="*/ 779426 w 5470628"/>
              <a:gd name="connsiteY81" fmla="*/ 2885897 h 3193741"/>
              <a:gd name="connsiteX82" fmla="*/ 917288 w 5470628"/>
              <a:gd name="connsiteY82" fmla="*/ 2882248 h 3193741"/>
              <a:gd name="connsiteX83" fmla="*/ 718684 w 5470628"/>
              <a:gd name="connsiteY83" fmla="*/ 2819941 h 3193741"/>
              <a:gd name="connsiteX84" fmla="*/ 524650 w 5470628"/>
              <a:gd name="connsiteY84" fmla="*/ 2731220 h 3193741"/>
              <a:gd name="connsiteX85" fmla="*/ 670138 w 5470628"/>
              <a:gd name="connsiteY85" fmla="*/ 2735189 h 3193741"/>
              <a:gd name="connsiteX86" fmla="*/ 675382 w 5470628"/>
              <a:gd name="connsiteY86" fmla="*/ 2719369 h 3193741"/>
              <a:gd name="connsiteX87" fmla="*/ 542021 w 5470628"/>
              <a:gd name="connsiteY87" fmla="*/ 2601946 h 3193741"/>
              <a:gd name="connsiteX88" fmla="*/ 476895 w 5470628"/>
              <a:gd name="connsiteY88" fmla="*/ 2555976 h 3193741"/>
              <a:gd name="connsiteX89" fmla="*/ 188751 w 5470628"/>
              <a:gd name="connsiteY89" fmla="*/ 2428830 h 3193741"/>
              <a:gd name="connsiteX90" fmla="*/ 456762 w 5470628"/>
              <a:gd name="connsiteY90" fmla="*/ 2468731 h 3193741"/>
              <a:gd name="connsiteX91" fmla="*/ 174514 w 5470628"/>
              <a:gd name="connsiteY91" fmla="*/ 2345378 h 3193741"/>
              <a:gd name="connsiteX92" fmla="*/ 38827 w 5470628"/>
              <a:gd name="connsiteY92" fmla="*/ 2303685 h 3193741"/>
              <a:gd name="connsiteX93" fmla="*/ 3281 w 5470628"/>
              <a:gd name="connsiteY93" fmla="*/ 2273587 h 3193741"/>
              <a:gd name="connsiteX94" fmla="*/ 61590 w 5470628"/>
              <a:gd name="connsiteY94" fmla="*/ 2259170 h 3193741"/>
              <a:gd name="connsiteX95" fmla="*/ 242291 w 5470628"/>
              <a:gd name="connsiteY95" fmla="*/ 2250569 h 3193741"/>
              <a:gd name="connsiteX96" fmla="*/ 13205 w 5470628"/>
              <a:gd name="connsiteY96" fmla="*/ 2172263 h 3193741"/>
              <a:gd name="connsiteX97" fmla="*/ 180810 w 5470628"/>
              <a:gd name="connsiteY97" fmla="*/ 2168333 h 3193741"/>
              <a:gd name="connsiteX98" fmla="*/ 226020 w 5470628"/>
              <a:gd name="connsiteY98" fmla="*/ 2121100 h 3193741"/>
              <a:gd name="connsiteX99" fmla="*/ 299145 w 5470628"/>
              <a:gd name="connsiteY99" fmla="*/ 2044862 h 3193741"/>
              <a:gd name="connsiteX100" fmla="*/ 350236 w 5470628"/>
              <a:gd name="connsiteY100" fmla="*/ 2001187 h 3193741"/>
              <a:gd name="connsiteX101" fmla="*/ 365223 w 5470628"/>
              <a:gd name="connsiteY101" fmla="*/ 1881218 h 3193741"/>
              <a:gd name="connsiteX102" fmla="*/ 310707 w 5470628"/>
              <a:gd name="connsiteY102" fmla="*/ 1758752 h 3193741"/>
              <a:gd name="connsiteX103" fmla="*/ 181659 w 5470628"/>
              <a:gd name="connsiteY103" fmla="*/ 1709137 h 3193741"/>
              <a:gd name="connsiteX104" fmla="*/ 213063 w 5470628"/>
              <a:gd name="connsiteY104" fmla="*/ 1632021 h 3193741"/>
              <a:gd name="connsiteX105" fmla="*/ 481390 w 5470628"/>
              <a:gd name="connsiteY105" fmla="*/ 1644125 h 3193741"/>
              <a:gd name="connsiteX106" fmla="*/ 68930 w 5470628"/>
              <a:gd name="connsiteY106" fmla="*/ 1457537 h 3193741"/>
              <a:gd name="connsiteX107" fmla="*/ 135138 w 5470628"/>
              <a:gd name="connsiteY107" fmla="*/ 1440976 h 3193741"/>
              <a:gd name="connsiteX108" fmla="*/ 131611 w 5470628"/>
              <a:gd name="connsiteY108" fmla="*/ 1427642 h 3193741"/>
              <a:gd name="connsiteX109" fmla="*/ 130443 w 5470628"/>
              <a:gd name="connsiteY109" fmla="*/ 1343795 h 3193741"/>
              <a:gd name="connsiteX110" fmla="*/ 138930 w 5470628"/>
              <a:gd name="connsiteY110" fmla="*/ 1304094 h 3193741"/>
              <a:gd name="connsiteX111" fmla="*/ 118409 w 5470628"/>
              <a:gd name="connsiteY111" fmla="*/ 1262212 h 3193741"/>
              <a:gd name="connsiteX112" fmla="*/ 421410 w 5470628"/>
              <a:gd name="connsiteY112" fmla="*/ 1304757 h 3193741"/>
              <a:gd name="connsiteX113" fmla="*/ 655702 w 5470628"/>
              <a:gd name="connsiteY113" fmla="*/ 1291801 h 3193741"/>
              <a:gd name="connsiteX114" fmla="*/ 648299 w 5470628"/>
              <a:gd name="connsiteY114" fmla="*/ 1287715 h 3193741"/>
              <a:gd name="connsiteX115" fmla="*/ 531027 w 5470628"/>
              <a:gd name="connsiteY115" fmla="*/ 1193967 h 3193741"/>
              <a:gd name="connsiteX116" fmla="*/ 526433 w 5470628"/>
              <a:gd name="connsiteY116" fmla="*/ 1191913 h 3193741"/>
              <a:gd name="connsiteX117" fmla="*/ 504666 w 5470628"/>
              <a:gd name="connsiteY117" fmla="*/ 1177230 h 3193741"/>
              <a:gd name="connsiteX118" fmla="*/ 482307 w 5470628"/>
              <a:gd name="connsiteY118" fmla="*/ 1162618 h 3193741"/>
              <a:gd name="connsiteX119" fmla="*/ 479029 w 5470628"/>
              <a:gd name="connsiteY119" fmla="*/ 1162540 h 3193741"/>
              <a:gd name="connsiteX120" fmla="*/ 447663 w 5470628"/>
              <a:gd name="connsiteY120" fmla="*/ 1132649 h 3193741"/>
              <a:gd name="connsiteX121" fmla="*/ 438547 w 5470628"/>
              <a:gd name="connsiteY121" fmla="*/ 1110977 h 3193741"/>
              <a:gd name="connsiteX122" fmla="*/ 405343 w 5470628"/>
              <a:gd name="connsiteY122" fmla="*/ 1089612 h 3193741"/>
              <a:gd name="connsiteX123" fmla="*/ 371373 w 5470628"/>
              <a:gd name="connsiteY123" fmla="*/ 1070238 h 3193741"/>
              <a:gd name="connsiteX124" fmla="*/ 290358 w 5470628"/>
              <a:gd name="connsiteY124" fmla="*/ 1059884 h 3193741"/>
              <a:gd name="connsiteX125" fmla="*/ 235140 w 5470628"/>
              <a:gd name="connsiteY125" fmla="*/ 1029322 h 3193741"/>
              <a:gd name="connsiteX126" fmla="*/ 300494 w 5470628"/>
              <a:gd name="connsiteY126" fmla="*/ 1032083 h 3193741"/>
              <a:gd name="connsiteX127" fmla="*/ 239661 w 5470628"/>
              <a:gd name="connsiteY127" fmla="*/ 997457 h 3193741"/>
              <a:gd name="connsiteX128" fmla="*/ 204788 w 5470628"/>
              <a:gd name="connsiteY128" fmla="*/ 959211 h 3193741"/>
              <a:gd name="connsiteX129" fmla="*/ 207583 w 5470628"/>
              <a:gd name="connsiteY129" fmla="*/ 947009 h 3193741"/>
              <a:gd name="connsiteX130" fmla="*/ 223061 w 5470628"/>
              <a:gd name="connsiteY130" fmla="*/ 947033 h 3193741"/>
              <a:gd name="connsiteX131" fmla="*/ 280015 w 5470628"/>
              <a:gd name="connsiteY131" fmla="*/ 972164 h 3193741"/>
              <a:gd name="connsiteX132" fmla="*/ 353948 w 5470628"/>
              <a:gd name="connsiteY132" fmla="*/ 1006865 h 3193741"/>
              <a:gd name="connsiteX133" fmla="*/ 240466 w 5470628"/>
              <a:gd name="connsiteY133" fmla="*/ 939943 h 3193741"/>
              <a:gd name="connsiteX134" fmla="*/ 158812 w 5470628"/>
              <a:gd name="connsiteY134" fmla="*/ 891467 h 3193741"/>
              <a:gd name="connsiteX135" fmla="*/ 139551 w 5470628"/>
              <a:gd name="connsiteY135" fmla="*/ 855364 h 3193741"/>
              <a:gd name="connsiteX136" fmla="*/ 145731 w 5470628"/>
              <a:gd name="connsiteY136" fmla="*/ 844888 h 3193741"/>
              <a:gd name="connsiteX137" fmla="*/ 158154 w 5470628"/>
              <a:gd name="connsiteY137" fmla="*/ 848366 h 3193741"/>
              <a:gd name="connsiteX138" fmla="*/ 169370 w 5470628"/>
              <a:gd name="connsiteY138" fmla="*/ 856260 h 3193741"/>
              <a:gd name="connsiteX139" fmla="*/ 288295 w 5470628"/>
              <a:gd name="connsiteY139" fmla="*/ 915169 h 3193741"/>
              <a:gd name="connsiteX140" fmla="*/ 462694 w 5470628"/>
              <a:gd name="connsiteY140" fmla="*/ 994643 h 3193741"/>
              <a:gd name="connsiteX141" fmla="*/ 531910 w 5470628"/>
              <a:gd name="connsiteY141" fmla="*/ 1006664 h 3193741"/>
              <a:gd name="connsiteX142" fmla="*/ 333940 w 5470628"/>
              <a:gd name="connsiteY142" fmla="*/ 893507 h 3193741"/>
              <a:gd name="connsiteX143" fmla="*/ 181443 w 5470628"/>
              <a:gd name="connsiteY143" fmla="*/ 746608 h 3193741"/>
              <a:gd name="connsiteX144" fmla="*/ 162678 w 5470628"/>
              <a:gd name="connsiteY144" fmla="*/ 737018 h 3193741"/>
              <a:gd name="connsiteX145" fmla="*/ 156307 w 5470628"/>
              <a:gd name="connsiteY145" fmla="*/ 730435 h 3193741"/>
              <a:gd name="connsiteX146" fmla="*/ 117227 w 5470628"/>
              <a:gd name="connsiteY146" fmla="*/ 677515 h 3193741"/>
              <a:gd name="connsiteX147" fmla="*/ 113655 w 5470628"/>
              <a:gd name="connsiteY147" fmla="*/ 663474 h 3193741"/>
              <a:gd name="connsiteX148" fmla="*/ 115226 w 5470628"/>
              <a:gd name="connsiteY148" fmla="*/ 636712 h 3193741"/>
              <a:gd name="connsiteX149" fmla="*/ 105067 w 5470628"/>
              <a:gd name="connsiteY149" fmla="*/ 622046 h 3193741"/>
              <a:gd name="connsiteX150" fmla="*/ 104113 w 5470628"/>
              <a:gd name="connsiteY150" fmla="*/ 611722 h 3193741"/>
              <a:gd name="connsiteX151" fmla="*/ 118895 w 5470628"/>
              <a:gd name="connsiteY151" fmla="*/ 610169 h 3193741"/>
              <a:gd name="connsiteX152" fmla="*/ 163095 w 5470628"/>
              <a:gd name="connsiteY152" fmla="*/ 640642 h 3193741"/>
              <a:gd name="connsiteX153" fmla="*/ 185766 w 5470628"/>
              <a:gd name="connsiteY153" fmla="*/ 641454 h 3193741"/>
              <a:gd name="connsiteX154" fmla="*/ 212892 w 5470628"/>
              <a:gd name="connsiteY154" fmla="*/ 637457 h 3193741"/>
              <a:gd name="connsiteX155" fmla="*/ 223932 w 5470628"/>
              <a:gd name="connsiteY155" fmla="*/ 647271 h 3193741"/>
              <a:gd name="connsiteX156" fmla="*/ 287167 w 5470628"/>
              <a:gd name="connsiteY156" fmla="*/ 691571 h 3193741"/>
              <a:gd name="connsiteX157" fmla="*/ 330380 w 5470628"/>
              <a:gd name="connsiteY157" fmla="*/ 692506 h 3193741"/>
              <a:gd name="connsiteX158" fmla="*/ 296172 w 5470628"/>
              <a:gd name="connsiteY158" fmla="*/ 688108 h 3193741"/>
              <a:gd name="connsiteX159" fmla="*/ 286974 w 5470628"/>
              <a:gd name="connsiteY159" fmla="*/ 674512 h 3193741"/>
              <a:gd name="connsiteX160" fmla="*/ 286166 w 5470628"/>
              <a:gd name="connsiteY160" fmla="*/ 661798 h 3193741"/>
              <a:gd name="connsiteX161" fmla="*/ 236268 w 5470628"/>
              <a:gd name="connsiteY161" fmla="*/ 635338 h 3193741"/>
              <a:gd name="connsiteX162" fmla="*/ 231734 w 5470628"/>
              <a:gd name="connsiteY162" fmla="*/ 634225 h 3193741"/>
              <a:gd name="connsiteX163" fmla="*/ 221253 w 5470628"/>
              <a:gd name="connsiteY163" fmla="*/ 623870 h 3193741"/>
              <a:gd name="connsiteX164" fmla="*/ 237564 w 5470628"/>
              <a:gd name="connsiteY164" fmla="*/ 613590 h 3193741"/>
              <a:gd name="connsiteX165" fmla="*/ 282259 w 5470628"/>
              <a:gd name="connsiteY165" fmla="*/ 619091 h 3193741"/>
              <a:gd name="connsiteX166" fmla="*/ 370630 w 5470628"/>
              <a:gd name="connsiteY166" fmla="*/ 665566 h 3193741"/>
              <a:gd name="connsiteX167" fmla="*/ 498017 w 5470628"/>
              <a:gd name="connsiteY167" fmla="*/ 740532 h 3193741"/>
              <a:gd name="connsiteX168" fmla="*/ 918036 w 5470628"/>
              <a:gd name="connsiteY168" fmla="*/ 924307 h 3193741"/>
              <a:gd name="connsiteX169" fmla="*/ 1079304 w 5470628"/>
              <a:gd name="connsiteY169" fmla="*/ 984494 h 3193741"/>
              <a:gd name="connsiteX170" fmla="*/ 1079935 w 5470628"/>
              <a:gd name="connsiteY170" fmla="*/ 980383 h 3193741"/>
              <a:gd name="connsiteX171" fmla="*/ 1079695 w 5470628"/>
              <a:gd name="connsiteY171" fmla="*/ 976616 h 3193741"/>
              <a:gd name="connsiteX172" fmla="*/ 966178 w 5470628"/>
              <a:gd name="connsiteY172" fmla="*/ 937219 h 3193741"/>
              <a:gd name="connsiteX173" fmla="*/ 720106 w 5470628"/>
              <a:gd name="connsiteY173" fmla="*/ 807112 h 3193741"/>
              <a:gd name="connsiteX174" fmla="*/ 698823 w 5470628"/>
              <a:gd name="connsiteY174" fmla="*/ 804708 h 3193741"/>
              <a:gd name="connsiteX175" fmla="*/ 664513 w 5470628"/>
              <a:gd name="connsiteY175" fmla="*/ 784663 h 3193741"/>
              <a:gd name="connsiteX176" fmla="*/ 660380 w 5470628"/>
              <a:gd name="connsiteY176" fmla="*/ 771165 h 3193741"/>
              <a:gd name="connsiteX177" fmla="*/ 584959 w 5470628"/>
              <a:gd name="connsiteY177" fmla="*/ 722409 h 3193741"/>
              <a:gd name="connsiteX178" fmla="*/ 435649 w 5470628"/>
              <a:gd name="connsiteY178" fmla="*/ 639659 h 3193741"/>
              <a:gd name="connsiteX179" fmla="*/ 404944 w 5470628"/>
              <a:gd name="connsiteY179" fmla="*/ 606128 h 3193741"/>
              <a:gd name="connsiteX180" fmla="*/ 408476 w 5470628"/>
              <a:gd name="connsiteY180" fmla="*/ 591466 h 3193741"/>
              <a:gd name="connsiteX181" fmla="*/ 425225 w 5470628"/>
              <a:gd name="connsiteY181" fmla="*/ 592759 h 3193741"/>
              <a:gd name="connsiteX182" fmla="*/ 487115 w 5470628"/>
              <a:gd name="connsiteY182" fmla="*/ 620614 h 3193741"/>
              <a:gd name="connsiteX183" fmla="*/ 550277 w 5470628"/>
              <a:gd name="connsiteY183" fmla="*/ 649738 h 3193741"/>
              <a:gd name="connsiteX184" fmla="*/ 544421 w 5470628"/>
              <a:gd name="connsiteY184" fmla="*/ 641907 h 3193741"/>
              <a:gd name="connsiteX185" fmla="*/ 431905 w 5470628"/>
              <a:gd name="connsiteY185" fmla="*/ 580799 h 3193741"/>
              <a:gd name="connsiteX186" fmla="*/ 351177 w 5470628"/>
              <a:gd name="connsiteY186" fmla="*/ 528177 h 3193741"/>
              <a:gd name="connsiteX187" fmla="*/ 339749 w 5470628"/>
              <a:gd name="connsiteY187" fmla="*/ 498244 h 3193741"/>
              <a:gd name="connsiteX188" fmla="*/ 346313 w 5470628"/>
              <a:gd name="connsiteY188" fmla="*/ 489145 h 3193741"/>
              <a:gd name="connsiteX189" fmla="*/ 356579 w 5470628"/>
              <a:gd name="connsiteY189" fmla="*/ 491460 h 3193741"/>
              <a:gd name="connsiteX190" fmla="*/ 371505 w 5470628"/>
              <a:gd name="connsiteY190" fmla="*/ 501516 h 3193741"/>
              <a:gd name="connsiteX191" fmla="*/ 476275 w 5470628"/>
              <a:gd name="connsiteY191" fmla="*/ 553122 h 3193741"/>
              <a:gd name="connsiteX192" fmla="*/ 649952 w 5470628"/>
              <a:gd name="connsiteY192" fmla="*/ 635294 h 3193741"/>
              <a:gd name="connsiteX193" fmla="*/ 727161 w 5470628"/>
              <a:gd name="connsiteY193" fmla="*/ 651328 h 3193741"/>
              <a:gd name="connsiteX194" fmla="*/ 722417 w 5470628"/>
              <a:gd name="connsiteY194" fmla="*/ 646921 h 3193741"/>
              <a:gd name="connsiteX195" fmla="*/ 546079 w 5470628"/>
              <a:gd name="connsiteY195" fmla="*/ 546328 h 3193741"/>
              <a:gd name="connsiteX196" fmla="*/ 378182 w 5470628"/>
              <a:gd name="connsiteY196" fmla="*/ 386585 h 3193741"/>
              <a:gd name="connsiteX197" fmla="*/ 370158 w 5470628"/>
              <a:gd name="connsiteY197" fmla="*/ 382100 h 3193741"/>
              <a:gd name="connsiteX198" fmla="*/ 357861 w 5470628"/>
              <a:gd name="connsiteY198" fmla="*/ 371252 h 3193741"/>
              <a:gd name="connsiteX199" fmla="*/ 331313 w 5470628"/>
              <a:gd name="connsiteY199" fmla="*/ 328203 h 3193741"/>
              <a:gd name="connsiteX200" fmla="*/ 319354 w 5470628"/>
              <a:gd name="connsiteY200" fmla="*/ 299282 h 3193741"/>
              <a:gd name="connsiteX201" fmla="*/ 319682 w 5470628"/>
              <a:gd name="connsiteY201" fmla="*/ 285719 h 3193741"/>
              <a:gd name="connsiteX202" fmla="*/ 306391 w 5470628"/>
              <a:gd name="connsiteY202" fmla="*/ 268585 h 3193741"/>
              <a:gd name="connsiteX203" fmla="*/ 303294 w 5470628"/>
              <a:gd name="connsiteY203" fmla="*/ 257334 h 3193741"/>
              <a:gd name="connsiteX204" fmla="*/ 319242 w 5470628"/>
              <a:gd name="connsiteY204" fmla="*/ 255403 h 3193741"/>
              <a:gd name="connsiteX205" fmla="*/ 364093 w 5470628"/>
              <a:gd name="connsiteY205" fmla="*/ 286745 h 3193741"/>
              <a:gd name="connsiteX206" fmla="*/ 385301 w 5470628"/>
              <a:gd name="connsiteY206" fmla="*/ 287973 h 3193741"/>
              <a:gd name="connsiteX207" fmla="*/ 417598 w 5470628"/>
              <a:gd name="connsiteY207" fmla="*/ 285722 h 3193741"/>
              <a:gd name="connsiteX208" fmla="*/ 440155 w 5470628"/>
              <a:gd name="connsiteY208" fmla="*/ 308139 h 3193741"/>
              <a:gd name="connsiteX209" fmla="*/ 534406 w 5470628"/>
              <a:gd name="connsiteY209" fmla="*/ 339430 h 3193741"/>
              <a:gd name="connsiteX210" fmla="*/ 495633 w 5470628"/>
              <a:gd name="connsiteY210" fmla="*/ 333450 h 3193741"/>
              <a:gd name="connsiteX211" fmla="*/ 486289 w 5470628"/>
              <a:gd name="connsiteY211" fmla="*/ 322243 h 3193741"/>
              <a:gd name="connsiteX212" fmla="*/ 484000 w 5470628"/>
              <a:gd name="connsiteY212" fmla="*/ 304964 h 3193741"/>
              <a:gd name="connsiteX213" fmla="*/ 436911 w 5470628"/>
              <a:gd name="connsiteY213" fmla="*/ 280536 h 3193741"/>
              <a:gd name="connsiteX214" fmla="*/ 426865 w 5470628"/>
              <a:gd name="connsiteY214" fmla="*/ 277007 h 3193741"/>
              <a:gd name="connsiteX215" fmla="*/ 420654 w 5470628"/>
              <a:gd name="connsiteY215" fmla="*/ 268269 h 3193741"/>
              <a:gd name="connsiteX216" fmla="*/ 432329 w 5470628"/>
              <a:gd name="connsiteY216" fmla="*/ 259975 h 3193741"/>
              <a:gd name="connsiteX217" fmla="*/ 447672 w 5470628"/>
              <a:gd name="connsiteY217" fmla="*/ 257879 h 3193741"/>
              <a:gd name="connsiteX218" fmla="*/ 502242 w 5470628"/>
              <a:gd name="connsiteY218" fmla="*/ 273572 h 3193741"/>
              <a:gd name="connsiteX219" fmla="*/ 659874 w 5470628"/>
              <a:gd name="connsiteY219" fmla="*/ 365516 h 3193741"/>
              <a:gd name="connsiteX220" fmla="*/ 829177 w 5470628"/>
              <a:gd name="connsiteY220" fmla="*/ 444421 h 3193741"/>
              <a:gd name="connsiteX221" fmla="*/ 1231903 w 5470628"/>
              <a:gd name="connsiteY221" fmla="*/ 613682 h 3193741"/>
              <a:gd name="connsiteX222" fmla="*/ 1911736 w 5470628"/>
              <a:gd name="connsiteY222" fmla="*/ 685084 h 3193741"/>
              <a:gd name="connsiteX223" fmla="*/ 2564313 w 5470628"/>
              <a:gd name="connsiteY223" fmla="*/ 632143 h 3193741"/>
              <a:gd name="connsiteX224" fmla="*/ 2657304 w 5470628"/>
              <a:gd name="connsiteY224" fmla="*/ 624913 h 3193741"/>
              <a:gd name="connsiteX225" fmla="*/ 4235818 w 5470628"/>
              <a:gd name="connsiteY225" fmla="*/ 259339 h 3193741"/>
              <a:gd name="connsiteX226" fmla="*/ 4460331 w 5470628"/>
              <a:gd name="connsiteY226" fmla="*/ 176864 h 3193741"/>
              <a:gd name="connsiteX227" fmla="*/ 4499578 w 5470628"/>
              <a:gd name="connsiteY227" fmla="*/ 186791 h 3193741"/>
              <a:gd name="connsiteX228" fmla="*/ 4514640 w 5470628"/>
              <a:gd name="connsiteY228" fmla="*/ 188841 h 3193741"/>
              <a:gd name="connsiteX229" fmla="*/ 4516523 w 5470628"/>
              <a:gd name="connsiteY229" fmla="*/ 189988 h 3193741"/>
              <a:gd name="connsiteX230" fmla="*/ 4518126 w 5470628"/>
              <a:gd name="connsiteY230" fmla="*/ 189316 h 3193741"/>
              <a:gd name="connsiteX231" fmla="*/ 4514640 w 5470628"/>
              <a:gd name="connsiteY231" fmla="*/ 188841 h 3193741"/>
              <a:gd name="connsiteX232" fmla="*/ 4511569 w 5470628"/>
              <a:gd name="connsiteY232" fmla="*/ 186970 h 3193741"/>
              <a:gd name="connsiteX233" fmla="*/ 4510888 w 5470628"/>
              <a:gd name="connsiteY233" fmla="*/ 180943 h 3193741"/>
              <a:gd name="connsiteX234" fmla="*/ 4531865 w 5470628"/>
              <a:gd name="connsiteY234" fmla="*/ 155151 h 3193741"/>
              <a:gd name="connsiteX235" fmla="*/ 4573441 w 5470628"/>
              <a:gd name="connsiteY235" fmla="*/ 139676 h 3193741"/>
              <a:gd name="connsiteX236" fmla="*/ 4594964 w 5470628"/>
              <a:gd name="connsiteY236" fmla="*/ 145847 h 3193741"/>
              <a:gd name="connsiteX237" fmla="*/ 4623059 w 5470628"/>
              <a:gd name="connsiteY237" fmla="*/ 152410 h 3193741"/>
              <a:gd name="connsiteX238" fmla="*/ 4748356 w 5470628"/>
              <a:gd name="connsiteY238" fmla="*/ 68192 h 3193741"/>
              <a:gd name="connsiteX239" fmla="*/ 4833812 w 5470628"/>
              <a:gd name="connsiteY239" fmla="*/ 8017 h 3193741"/>
              <a:gd name="connsiteX240" fmla="*/ 4850908 w 5470628"/>
              <a:gd name="connsiteY240" fmla="*/ 727 h 3193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</a:cxnLst>
            <a:rect l="l" t="t" r="r" b="b"/>
            <a:pathLst>
              <a:path w="5470628" h="3193741">
                <a:moveTo>
                  <a:pt x="5462602" y="1413608"/>
                </a:moveTo>
                <a:lnTo>
                  <a:pt x="5465724" y="1421881"/>
                </a:lnTo>
                <a:cubicBezTo>
                  <a:pt x="5472118" y="1444281"/>
                  <a:pt x="5472640" y="1461744"/>
                  <a:pt x="5465025" y="1466556"/>
                </a:cubicBezTo>
                <a:lnTo>
                  <a:pt x="5463208" y="1466226"/>
                </a:lnTo>
                <a:lnTo>
                  <a:pt x="5463242" y="1451866"/>
                </a:lnTo>
                <a:cubicBezTo>
                  <a:pt x="5463190" y="1441487"/>
                  <a:pt x="5463068" y="1431722"/>
                  <a:pt x="5462894" y="1423194"/>
                </a:cubicBezTo>
                <a:close/>
                <a:moveTo>
                  <a:pt x="5461417" y="1391849"/>
                </a:moveTo>
                <a:cubicBezTo>
                  <a:pt x="5461710" y="1392940"/>
                  <a:pt x="5461992" y="1396513"/>
                  <a:pt x="5462246" y="1401944"/>
                </a:cubicBezTo>
                <a:lnTo>
                  <a:pt x="5462602" y="1413608"/>
                </a:lnTo>
                <a:lnTo>
                  <a:pt x="5459078" y="1404268"/>
                </a:lnTo>
                <a:lnTo>
                  <a:pt x="5460137" y="1393780"/>
                </a:lnTo>
                <a:cubicBezTo>
                  <a:pt x="5460561" y="1391114"/>
                  <a:pt x="5460982" y="1390270"/>
                  <a:pt x="5461417" y="1391849"/>
                </a:cubicBezTo>
                <a:close/>
                <a:moveTo>
                  <a:pt x="614271" y="1052206"/>
                </a:moveTo>
                <a:cubicBezTo>
                  <a:pt x="613444" y="1053256"/>
                  <a:pt x="612323" y="1054339"/>
                  <a:pt x="611497" y="1055389"/>
                </a:cubicBezTo>
                <a:cubicBezTo>
                  <a:pt x="617673" y="1058912"/>
                  <a:pt x="624115" y="1061928"/>
                  <a:pt x="630277" y="1065215"/>
                </a:cubicBezTo>
                <a:cubicBezTo>
                  <a:pt x="637469" y="1066004"/>
                  <a:pt x="644958" y="1066759"/>
                  <a:pt x="651856" y="1067584"/>
                </a:cubicBezTo>
                <a:cubicBezTo>
                  <a:pt x="639327" y="1062458"/>
                  <a:pt x="626799" y="1057332"/>
                  <a:pt x="614271" y="1052206"/>
                </a:cubicBezTo>
                <a:close/>
                <a:moveTo>
                  <a:pt x="810628" y="695550"/>
                </a:moveTo>
                <a:cubicBezTo>
                  <a:pt x="873537" y="739416"/>
                  <a:pt x="951215" y="767494"/>
                  <a:pt x="1033084" y="791270"/>
                </a:cubicBezTo>
                <a:cubicBezTo>
                  <a:pt x="1034205" y="790184"/>
                  <a:pt x="1035031" y="789136"/>
                  <a:pt x="1036153" y="788050"/>
                </a:cubicBezTo>
                <a:cubicBezTo>
                  <a:pt x="960983" y="757296"/>
                  <a:pt x="885798" y="726306"/>
                  <a:pt x="810628" y="695550"/>
                </a:cubicBezTo>
                <a:close/>
                <a:moveTo>
                  <a:pt x="4850908" y="727"/>
                </a:moveTo>
                <a:cubicBezTo>
                  <a:pt x="4858191" y="2929"/>
                  <a:pt x="4860543" y="7152"/>
                  <a:pt x="4858584" y="13795"/>
                </a:cubicBezTo>
                <a:cubicBezTo>
                  <a:pt x="4855845" y="22194"/>
                  <a:pt x="4850092" y="30008"/>
                  <a:pt x="4843408" y="37224"/>
                </a:cubicBezTo>
                <a:cubicBezTo>
                  <a:pt x="4812232" y="71132"/>
                  <a:pt x="4827067" y="79774"/>
                  <a:pt x="4871062" y="78954"/>
                </a:cubicBezTo>
                <a:cubicBezTo>
                  <a:pt x="4910302" y="78234"/>
                  <a:pt x="4949507" y="72299"/>
                  <a:pt x="4989038" y="66799"/>
                </a:cubicBezTo>
                <a:cubicBezTo>
                  <a:pt x="5008500" y="63967"/>
                  <a:pt x="5009491" y="65509"/>
                  <a:pt x="5002636" y="79388"/>
                </a:cubicBezTo>
                <a:cubicBezTo>
                  <a:pt x="4991594" y="102315"/>
                  <a:pt x="4990844" y="123285"/>
                  <a:pt x="5008332" y="140859"/>
                </a:cubicBezTo>
                <a:cubicBezTo>
                  <a:pt x="5012456" y="144868"/>
                  <a:pt x="5015428" y="149491"/>
                  <a:pt x="5014326" y="155555"/>
                </a:cubicBezTo>
                <a:cubicBezTo>
                  <a:pt x="5009356" y="180357"/>
                  <a:pt x="5019874" y="200674"/>
                  <a:pt x="5030704" y="221190"/>
                </a:cubicBezTo>
                <a:cubicBezTo>
                  <a:pt x="5048958" y="255517"/>
                  <a:pt x="5072099" y="287116"/>
                  <a:pt x="5097262" y="317759"/>
                </a:cubicBezTo>
                <a:cubicBezTo>
                  <a:pt x="5115004" y="339336"/>
                  <a:pt x="5126222" y="365974"/>
                  <a:pt x="5165084" y="373367"/>
                </a:cubicBezTo>
                <a:cubicBezTo>
                  <a:pt x="5174420" y="375083"/>
                  <a:pt x="5177498" y="381353"/>
                  <a:pt x="5174137" y="389353"/>
                </a:cubicBezTo>
                <a:cubicBezTo>
                  <a:pt x="5163026" y="415847"/>
                  <a:pt x="5172067" y="436343"/>
                  <a:pt x="5192507" y="453561"/>
                </a:cubicBezTo>
                <a:cubicBezTo>
                  <a:pt x="5199734" y="459565"/>
                  <a:pt x="5197020" y="463690"/>
                  <a:pt x="5187160" y="467732"/>
                </a:cubicBezTo>
                <a:cubicBezTo>
                  <a:pt x="5175836" y="472188"/>
                  <a:pt x="5167025" y="478711"/>
                  <a:pt x="5160106" y="486904"/>
                </a:cubicBezTo>
                <a:cubicBezTo>
                  <a:pt x="5148744" y="500143"/>
                  <a:pt x="5143396" y="514315"/>
                  <a:pt x="5138948" y="528614"/>
                </a:cubicBezTo>
                <a:cubicBezTo>
                  <a:pt x="5132042" y="551041"/>
                  <a:pt x="5123894" y="572670"/>
                  <a:pt x="5097016" y="589923"/>
                </a:cubicBezTo>
                <a:cubicBezTo>
                  <a:pt x="5089016" y="595163"/>
                  <a:pt x="5082598" y="601872"/>
                  <a:pt x="5075869" y="608381"/>
                </a:cubicBezTo>
                <a:cubicBezTo>
                  <a:pt x="5078016" y="614052"/>
                  <a:pt x="5083322" y="617918"/>
                  <a:pt x="5093172" y="618385"/>
                </a:cubicBezTo>
                <a:cubicBezTo>
                  <a:pt x="5155867" y="621469"/>
                  <a:pt x="5153088" y="652648"/>
                  <a:pt x="5153518" y="687474"/>
                </a:cubicBezTo>
                <a:cubicBezTo>
                  <a:pt x="5154177" y="730575"/>
                  <a:pt x="5118812" y="754787"/>
                  <a:pt x="5074984" y="776941"/>
                </a:cubicBezTo>
                <a:cubicBezTo>
                  <a:pt x="5059986" y="784451"/>
                  <a:pt x="5038116" y="786863"/>
                  <a:pt x="5033348" y="805473"/>
                </a:cubicBezTo>
                <a:cubicBezTo>
                  <a:pt x="5059529" y="819384"/>
                  <a:pt x="5089376" y="802009"/>
                  <a:pt x="5116847" y="803426"/>
                </a:cubicBezTo>
                <a:cubicBezTo>
                  <a:pt x="5139548" y="804709"/>
                  <a:pt x="5176330" y="798120"/>
                  <a:pt x="5147902" y="833118"/>
                </a:cubicBezTo>
                <a:cubicBezTo>
                  <a:pt x="5139626" y="843373"/>
                  <a:pt x="5150382" y="848714"/>
                  <a:pt x="5161665" y="848297"/>
                </a:cubicBezTo>
                <a:cubicBezTo>
                  <a:pt x="5253064" y="844106"/>
                  <a:pt x="5215170" y="912756"/>
                  <a:pt x="5246520" y="942412"/>
                </a:cubicBezTo>
                <a:cubicBezTo>
                  <a:pt x="5255359" y="950358"/>
                  <a:pt x="5247812" y="967405"/>
                  <a:pt x="5235368" y="972946"/>
                </a:cubicBezTo>
                <a:cubicBezTo>
                  <a:pt x="5156387" y="1008610"/>
                  <a:pt x="5149354" y="1071149"/>
                  <a:pt x="5113739" y="1128845"/>
                </a:cubicBezTo>
                <a:cubicBezTo>
                  <a:pt x="5157305" y="1144685"/>
                  <a:pt x="5208388" y="1143005"/>
                  <a:pt x="5255034" y="1151117"/>
                </a:cubicBezTo>
                <a:cubicBezTo>
                  <a:pt x="5303482" y="1159484"/>
                  <a:pt x="5304156" y="1170079"/>
                  <a:pt x="5267513" y="1216275"/>
                </a:cubicBezTo>
                <a:cubicBezTo>
                  <a:pt x="5370269" y="1212844"/>
                  <a:pt x="5370269" y="1212844"/>
                  <a:pt x="5343113" y="1281854"/>
                </a:cubicBezTo>
                <a:cubicBezTo>
                  <a:pt x="5386272" y="1279593"/>
                  <a:pt x="5428618" y="1334726"/>
                  <a:pt x="5452014" y="1385543"/>
                </a:cubicBezTo>
                <a:lnTo>
                  <a:pt x="5459078" y="1404268"/>
                </a:lnTo>
                <a:lnTo>
                  <a:pt x="5458838" y="1406644"/>
                </a:lnTo>
                <a:cubicBezTo>
                  <a:pt x="5457942" y="1418063"/>
                  <a:pt x="5456960" y="1434367"/>
                  <a:pt x="5455752" y="1450751"/>
                </a:cubicBezTo>
                <a:lnTo>
                  <a:pt x="5454594" y="1464662"/>
                </a:lnTo>
                <a:lnTo>
                  <a:pt x="5447215" y="1463321"/>
                </a:lnTo>
                <a:cubicBezTo>
                  <a:pt x="5441256" y="1459714"/>
                  <a:pt x="5437002" y="1458345"/>
                  <a:pt x="5433934" y="1458428"/>
                </a:cubicBezTo>
                <a:cubicBezTo>
                  <a:pt x="5424728" y="1458676"/>
                  <a:pt x="5426188" y="1471978"/>
                  <a:pt x="5424276" y="1477014"/>
                </a:cubicBezTo>
                <a:cubicBezTo>
                  <a:pt x="5417851" y="1492977"/>
                  <a:pt x="5433852" y="1501241"/>
                  <a:pt x="5444628" y="1511562"/>
                </a:cubicBezTo>
                <a:cubicBezTo>
                  <a:pt x="5448663" y="1515344"/>
                  <a:pt x="5451544" y="1497678"/>
                  <a:pt x="5453752" y="1474786"/>
                </a:cubicBezTo>
                <a:lnTo>
                  <a:pt x="5454594" y="1464662"/>
                </a:lnTo>
                <a:lnTo>
                  <a:pt x="5463208" y="1466226"/>
                </a:lnTo>
                <a:lnTo>
                  <a:pt x="5463164" y="1484226"/>
                </a:lnTo>
                <a:cubicBezTo>
                  <a:pt x="5462722" y="1528173"/>
                  <a:pt x="5460824" y="1571999"/>
                  <a:pt x="5456160" y="1575885"/>
                </a:cubicBezTo>
                <a:cubicBezTo>
                  <a:pt x="5406708" y="1617226"/>
                  <a:pt x="5442751" y="1692579"/>
                  <a:pt x="5345636" y="1714543"/>
                </a:cubicBezTo>
                <a:cubicBezTo>
                  <a:pt x="5301930" y="1724583"/>
                  <a:pt x="5282493" y="1755882"/>
                  <a:pt x="5251319" y="1775792"/>
                </a:cubicBezTo>
                <a:cubicBezTo>
                  <a:pt x="5142610" y="1844714"/>
                  <a:pt x="5072132" y="1925140"/>
                  <a:pt x="5043512" y="2027305"/>
                </a:cubicBezTo>
                <a:cubicBezTo>
                  <a:pt x="5035488" y="2055562"/>
                  <a:pt x="5000258" y="2081893"/>
                  <a:pt x="4978144" y="2108535"/>
                </a:cubicBezTo>
                <a:cubicBezTo>
                  <a:pt x="4990785" y="2124798"/>
                  <a:pt x="5050411" y="2079615"/>
                  <a:pt x="5031476" y="2128173"/>
                </a:cubicBezTo>
                <a:cubicBezTo>
                  <a:pt x="5017138" y="2164787"/>
                  <a:pt x="4975973" y="2191363"/>
                  <a:pt x="4937389" y="2216441"/>
                </a:cubicBezTo>
                <a:cubicBezTo>
                  <a:pt x="4893079" y="2245058"/>
                  <a:pt x="4843760" y="2269776"/>
                  <a:pt x="4826122" y="2315331"/>
                </a:cubicBezTo>
                <a:cubicBezTo>
                  <a:pt x="4822276" y="2325050"/>
                  <a:pt x="3896510" y="3112888"/>
                  <a:pt x="2544647" y="3190975"/>
                </a:cubicBezTo>
                <a:cubicBezTo>
                  <a:pt x="2323734" y="3203734"/>
                  <a:pt x="1445947" y="3169121"/>
                  <a:pt x="1328257" y="3153006"/>
                </a:cubicBezTo>
                <a:cubicBezTo>
                  <a:pt x="1207258" y="3136344"/>
                  <a:pt x="1101756" y="3091943"/>
                  <a:pt x="977943" y="3082502"/>
                </a:cubicBezTo>
                <a:cubicBezTo>
                  <a:pt x="912454" y="3077622"/>
                  <a:pt x="848655" y="3061861"/>
                  <a:pt x="854473" y="2994250"/>
                </a:cubicBezTo>
                <a:cubicBezTo>
                  <a:pt x="856228" y="2975057"/>
                  <a:pt x="838125" y="2961827"/>
                  <a:pt x="811593" y="2970498"/>
                </a:cubicBezTo>
                <a:cubicBezTo>
                  <a:pt x="761454" y="2987010"/>
                  <a:pt x="736680" y="2962489"/>
                  <a:pt x="707024" y="2945439"/>
                </a:cubicBezTo>
                <a:cubicBezTo>
                  <a:pt x="654509" y="2915262"/>
                  <a:pt x="603913" y="2882480"/>
                  <a:pt x="523487" y="2886053"/>
                </a:cubicBezTo>
                <a:cubicBezTo>
                  <a:pt x="537017" y="2855468"/>
                  <a:pt x="563587" y="2856758"/>
                  <a:pt x="587884" y="2859746"/>
                </a:cubicBezTo>
                <a:cubicBezTo>
                  <a:pt x="652090" y="2867866"/>
                  <a:pt x="715235" y="2878012"/>
                  <a:pt x="779426" y="2885897"/>
                </a:cubicBezTo>
                <a:cubicBezTo>
                  <a:pt x="821123" y="2891048"/>
                  <a:pt x="863074" y="2900202"/>
                  <a:pt x="917288" y="2882248"/>
                </a:cubicBezTo>
                <a:cubicBezTo>
                  <a:pt x="866364" y="2830288"/>
                  <a:pt x="785092" y="2829930"/>
                  <a:pt x="718684" y="2819941"/>
                </a:cubicBezTo>
                <a:cubicBezTo>
                  <a:pt x="635747" y="2807447"/>
                  <a:pt x="584925" y="2771133"/>
                  <a:pt x="524650" y="2731220"/>
                </a:cubicBezTo>
                <a:cubicBezTo>
                  <a:pt x="584180" y="2712621"/>
                  <a:pt x="623299" y="2742760"/>
                  <a:pt x="670138" y="2735189"/>
                </a:cubicBezTo>
                <a:cubicBezTo>
                  <a:pt x="672406" y="2728745"/>
                  <a:pt x="675988" y="2719532"/>
                  <a:pt x="675382" y="2719369"/>
                </a:cubicBezTo>
                <a:cubicBezTo>
                  <a:pt x="596666" y="2703042"/>
                  <a:pt x="557844" y="2658869"/>
                  <a:pt x="542021" y="2601946"/>
                </a:cubicBezTo>
                <a:cubicBezTo>
                  <a:pt x="533902" y="2572560"/>
                  <a:pt x="505246" y="2566541"/>
                  <a:pt x="476895" y="2555976"/>
                </a:cubicBezTo>
                <a:cubicBezTo>
                  <a:pt x="377189" y="2518466"/>
                  <a:pt x="272496" y="2486779"/>
                  <a:pt x="188751" y="2428830"/>
                </a:cubicBezTo>
                <a:cubicBezTo>
                  <a:pt x="280875" y="2426687"/>
                  <a:pt x="357216" y="2461808"/>
                  <a:pt x="456762" y="2468731"/>
                </a:cubicBezTo>
                <a:cubicBezTo>
                  <a:pt x="373794" y="2404281"/>
                  <a:pt x="269816" y="2379152"/>
                  <a:pt x="174514" y="2345378"/>
                </a:cubicBezTo>
                <a:cubicBezTo>
                  <a:pt x="130977" y="2330009"/>
                  <a:pt x="90329" y="2308598"/>
                  <a:pt x="38827" y="2303685"/>
                </a:cubicBezTo>
                <a:cubicBezTo>
                  <a:pt x="20556" y="2301864"/>
                  <a:pt x="-10092" y="2297272"/>
                  <a:pt x="3281" y="2273587"/>
                </a:cubicBezTo>
                <a:cubicBezTo>
                  <a:pt x="14533" y="2253956"/>
                  <a:pt x="39095" y="2256437"/>
                  <a:pt x="61590" y="2259170"/>
                </a:cubicBezTo>
                <a:cubicBezTo>
                  <a:pt x="115591" y="2265916"/>
                  <a:pt x="170539" y="2259497"/>
                  <a:pt x="242291" y="2250569"/>
                </a:cubicBezTo>
                <a:cubicBezTo>
                  <a:pt x="178223" y="2197829"/>
                  <a:pt x="68904" y="2229102"/>
                  <a:pt x="13205" y="2172263"/>
                </a:cubicBezTo>
                <a:cubicBezTo>
                  <a:pt x="77196" y="2153598"/>
                  <a:pt x="128251" y="2170191"/>
                  <a:pt x="180810" y="2168333"/>
                </a:cubicBezTo>
                <a:cubicBezTo>
                  <a:pt x="228319" y="2166612"/>
                  <a:pt x="239444" y="2154350"/>
                  <a:pt x="226020" y="2121100"/>
                </a:cubicBezTo>
                <a:cubicBezTo>
                  <a:pt x="205165" y="2069293"/>
                  <a:pt x="229388" y="2038364"/>
                  <a:pt x="299145" y="2044862"/>
                </a:cubicBezTo>
                <a:cubicBezTo>
                  <a:pt x="363822" y="2051027"/>
                  <a:pt x="369032" y="2029991"/>
                  <a:pt x="350236" y="2001187"/>
                </a:cubicBezTo>
                <a:cubicBezTo>
                  <a:pt x="322862" y="1959187"/>
                  <a:pt x="348423" y="1921214"/>
                  <a:pt x="365223" y="1881218"/>
                </a:cubicBezTo>
                <a:cubicBezTo>
                  <a:pt x="390527" y="1820499"/>
                  <a:pt x="376326" y="1793748"/>
                  <a:pt x="310707" y="1758752"/>
                </a:cubicBezTo>
                <a:cubicBezTo>
                  <a:pt x="273754" y="1739265"/>
                  <a:pt x="234367" y="1723631"/>
                  <a:pt x="181659" y="1709137"/>
                </a:cubicBezTo>
                <a:cubicBezTo>
                  <a:pt x="299387" y="1683727"/>
                  <a:pt x="172918" y="1660608"/>
                  <a:pt x="213063" y="1632021"/>
                </a:cubicBezTo>
                <a:cubicBezTo>
                  <a:pt x="296030" y="1612244"/>
                  <a:pt x="369047" y="1679323"/>
                  <a:pt x="481390" y="1644125"/>
                </a:cubicBezTo>
                <a:cubicBezTo>
                  <a:pt x="336659" y="1595935"/>
                  <a:pt x="176348" y="1532074"/>
                  <a:pt x="68930" y="1457537"/>
                </a:cubicBezTo>
                <a:cubicBezTo>
                  <a:pt x="91299" y="1434897"/>
                  <a:pt x="115799" y="1450436"/>
                  <a:pt x="135138" y="1440976"/>
                </a:cubicBezTo>
                <a:cubicBezTo>
                  <a:pt x="133952" y="1436374"/>
                  <a:pt x="135290" y="1429332"/>
                  <a:pt x="131611" y="1427642"/>
                </a:cubicBezTo>
                <a:cubicBezTo>
                  <a:pt x="52402" y="1389548"/>
                  <a:pt x="51441" y="1388478"/>
                  <a:pt x="130443" y="1343795"/>
                </a:cubicBezTo>
                <a:cubicBezTo>
                  <a:pt x="158017" y="1328118"/>
                  <a:pt x="154966" y="1317573"/>
                  <a:pt x="138930" y="1304094"/>
                </a:cubicBezTo>
                <a:cubicBezTo>
                  <a:pt x="127608" y="1294551"/>
                  <a:pt x="113720" y="1286742"/>
                  <a:pt x="118409" y="1262212"/>
                </a:cubicBezTo>
                <a:cubicBezTo>
                  <a:pt x="164937" y="1287183"/>
                  <a:pt x="383505" y="1312432"/>
                  <a:pt x="421410" y="1304757"/>
                </a:cubicBezTo>
                <a:cubicBezTo>
                  <a:pt x="464009" y="1296037"/>
                  <a:pt x="610877" y="1288926"/>
                  <a:pt x="655702" y="1291801"/>
                </a:cubicBezTo>
                <a:cubicBezTo>
                  <a:pt x="653235" y="1290438"/>
                  <a:pt x="650767" y="1289077"/>
                  <a:pt x="648299" y="1287715"/>
                </a:cubicBezTo>
                <a:cubicBezTo>
                  <a:pt x="603999" y="1260339"/>
                  <a:pt x="559107" y="1233035"/>
                  <a:pt x="531027" y="1193967"/>
                </a:cubicBezTo>
                <a:cubicBezTo>
                  <a:pt x="529741" y="1192462"/>
                  <a:pt x="529061" y="1191120"/>
                  <a:pt x="526433" y="1191913"/>
                </a:cubicBezTo>
                <a:cubicBezTo>
                  <a:pt x="503415" y="1199684"/>
                  <a:pt x="505590" y="1187083"/>
                  <a:pt x="504666" y="1177230"/>
                </a:cubicBezTo>
                <a:cubicBezTo>
                  <a:pt x="503726" y="1167141"/>
                  <a:pt x="499378" y="1159602"/>
                  <a:pt x="482307" y="1162618"/>
                </a:cubicBezTo>
                <a:cubicBezTo>
                  <a:pt x="481421" y="1162726"/>
                  <a:pt x="480226" y="1162633"/>
                  <a:pt x="479029" y="1162540"/>
                </a:cubicBezTo>
                <a:cubicBezTo>
                  <a:pt x="470949" y="1161859"/>
                  <a:pt x="444139" y="1138059"/>
                  <a:pt x="447663" y="1132649"/>
                </a:cubicBezTo>
                <a:cubicBezTo>
                  <a:pt x="455539" y="1120781"/>
                  <a:pt x="446335" y="1116439"/>
                  <a:pt x="438547" y="1110977"/>
                </a:cubicBezTo>
                <a:cubicBezTo>
                  <a:pt x="427656" y="1103517"/>
                  <a:pt x="416795" y="1096529"/>
                  <a:pt x="405343" y="1089612"/>
                </a:cubicBezTo>
                <a:cubicBezTo>
                  <a:pt x="394202" y="1082895"/>
                  <a:pt x="382794" y="1076684"/>
                  <a:pt x="371373" y="1070238"/>
                </a:cubicBezTo>
                <a:cubicBezTo>
                  <a:pt x="344889" y="1065616"/>
                  <a:pt x="318169" y="1061972"/>
                  <a:pt x="290358" y="1059884"/>
                </a:cubicBezTo>
                <a:cubicBezTo>
                  <a:pt x="269709" y="1058114"/>
                  <a:pt x="246624" y="1055453"/>
                  <a:pt x="235140" y="1029322"/>
                </a:cubicBezTo>
                <a:cubicBezTo>
                  <a:pt x="256895" y="1029771"/>
                  <a:pt x="278695" y="1030927"/>
                  <a:pt x="300494" y="1032083"/>
                </a:cubicBezTo>
                <a:cubicBezTo>
                  <a:pt x="279542" y="1020860"/>
                  <a:pt x="259181" y="1009565"/>
                  <a:pt x="239661" y="997457"/>
                </a:cubicBezTo>
                <a:cubicBezTo>
                  <a:pt x="223540" y="987309"/>
                  <a:pt x="210281" y="975391"/>
                  <a:pt x="204788" y="959211"/>
                </a:cubicBezTo>
                <a:cubicBezTo>
                  <a:pt x="203337" y="955117"/>
                  <a:pt x="202166" y="950750"/>
                  <a:pt x="207583" y="947009"/>
                </a:cubicBezTo>
                <a:cubicBezTo>
                  <a:pt x="213561" y="942727"/>
                  <a:pt x="218466" y="944980"/>
                  <a:pt x="223061" y="947033"/>
                </a:cubicBezTo>
                <a:cubicBezTo>
                  <a:pt x="242046" y="955410"/>
                  <a:pt x="261311" y="963516"/>
                  <a:pt x="280015" y="972164"/>
                </a:cubicBezTo>
                <a:cubicBezTo>
                  <a:pt x="304852" y="983629"/>
                  <a:pt x="329408" y="995365"/>
                  <a:pt x="353948" y="1006865"/>
                </a:cubicBezTo>
                <a:cubicBezTo>
                  <a:pt x="319294" y="981405"/>
                  <a:pt x="281290" y="959435"/>
                  <a:pt x="240466" y="939943"/>
                </a:cubicBezTo>
                <a:cubicBezTo>
                  <a:pt x="210990" y="925718"/>
                  <a:pt x="181514" y="911494"/>
                  <a:pt x="158812" y="891467"/>
                </a:cubicBezTo>
                <a:cubicBezTo>
                  <a:pt x="147166" y="881489"/>
                  <a:pt x="141336" y="869384"/>
                  <a:pt x="139551" y="855364"/>
                </a:cubicBezTo>
                <a:cubicBezTo>
                  <a:pt x="139312" y="851597"/>
                  <a:pt x="139634" y="847287"/>
                  <a:pt x="145731" y="844888"/>
                </a:cubicBezTo>
                <a:cubicBezTo>
                  <a:pt x="151843" y="842724"/>
                  <a:pt x="155581" y="845356"/>
                  <a:pt x="158154" y="848366"/>
                </a:cubicBezTo>
                <a:cubicBezTo>
                  <a:pt x="161052" y="851811"/>
                  <a:pt x="164496" y="854479"/>
                  <a:pt x="169370" y="856260"/>
                </a:cubicBezTo>
                <a:cubicBezTo>
                  <a:pt x="212096" y="872913"/>
                  <a:pt x="249775" y="894448"/>
                  <a:pt x="288295" y="915169"/>
                </a:cubicBezTo>
                <a:cubicBezTo>
                  <a:pt x="343452" y="944788"/>
                  <a:pt x="397769" y="975222"/>
                  <a:pt x="462694" y="994643"/>
                </a:cubicBezTo>
                <a:cubicBezTo>
                  <a:pt x="487260" y="1001870"/>
                  <a:pt x="512622" y="1007575"/>
                  <a:pt x="531910" y="1006664"/>
                </a:cubicBezTo>
                <a:cubicBezTo>
                  <a:pt x="460990" y="972547"/>
                  <a:pt x="394087" y="936046"/>
                  <a:pt x="333940" y="893507"/>
                </a:cubicBezTo>
                <a:cubicBezTo>
                  <a:pt x="273173" y="850568"/>
                  <a:pt x="219876" y="803403"/>
                  <a:pt x="181443" y="746608"/>
                </a:cubicBezTo>
                <a:cubicBezTo>
                  <a:pt x="177494" y="740681"/>
                  <a:pt x="175038" y="734810"/>
                  <a:pt x="162678" y="737018"/>
                </a:cubicBezTo>
                <a:cubicBezTo>
                  <a:pt x="157082" y="737933"/>
                  <a:pt x="155070" y="734381"/>
                  <a:pt x="156307" y="730435"/>
                </a:cubicBezTo>
                <a:cubicBezTo>
                  <a:pt x="164051" y="702450"/>
                  <a:pt x="145532" y="687373"/>
                  <a:pt x="117227" y="677515"/>
                </a:cubicBezTo>
                <a:cubicBezTo>
                  <a:pt x="108392" y="674314"/>
                  <a:pt x="107546" y="670384"/>
                  <a:pt x="113655" y="663474"/>
                </a:cubicBezTo>
                <a:cubicBezTo>
                  <a:pt x="121976" y="653926"/>
                  <a:pt x="120506" y="644851"/>
                  <a:pt x="115226" y="636712"/>
                </a:cubicBezTo>
                <a:cubicBezTo>
                  <a:pt x="112224" y="631619"/>
                  <a:pt x="108350" y="626868"/>
                  <a:pt x="105067" y="622046"/>
                </a:cubicBezTo>
                <a:cubicBezTo>
                  <a:pt x="102790" y="619000"/>
                  <a:pt x="99022" y="615897"/>
                  <a:pt x="104113" y="611722"/>
                </a:cubicBezTo>
                <a:cubicBezTo>
                  <a:pt x="108939" y="608053"/>
                  <a:pt x="114081" y="609328"/>
                  <a:pt x="118895" y="610169"/>
                </a:cubicBezTo>
                <a:cubicBezTo>
                  <a:pt x="142040" y="613772"/>
                  <a:pt x="156094" y="624170"/>
                  <a:pt x="163095" y="640642"/>
                </a:cubicBezTo>
                <a:cubicBezTo>
                  <a:pt x="168334" y="652819"/>
                  <a:pt x="173104" y="652953"/>
                  <a:pt x="185766" y="641454"/>
                </a:cubicBezTo>
                <a:cubicBezTo>
                  <a:pt x="195327" y="632704"/>
                  <a:pt x="204232" y="632337"/>
                  <a:pt x="212892" y="637457"/>
                </a:cubicBezTo>
                <a:cubicBezTo>
                  <a:pt x="217516" y="639981"/>
                  <a:pt x="220444" y="643897"/>
                  <a:pt x="223932" y="647271"/>
                </a:cubicBezTo>
                <a:cubicBezTo>
                  <a:pt x="241420" y="664845"/>
                  <a:pt x="259762" y="681841"/>
                  <a:pt x="287167" y="691571"/>
                </a:cubicBezTo>
                <a:cubicBezTo>
                  <a:pt x="299355" y="696027"/>
                  <a:pt x="312354" y="699197"/>
                  <a:pt x="330380" y="692506"/>
                </a:cubicBezTo>
                <a:cubicBezTo>
                  <a:pt x="318517" y="688486"/>
                  <a:pt x="306954" y="689175"/>
                  <a:pt x="296172" y="688108"/>
                </a:cubicBezTo>
                <a:cubicBezTo>
                  <a:pt x="285390" y="687041"/>
                  <a:pt x="279539" y="683953"/>
                  <a:pt x="286974" y="674512"/>
                </a:cubicBezTo>
                <a:cubicBezTo>
                  <a:pt x="291105" y="669267"/>
                  <a:pt x="290555" y="665301"/>
                  <a:pt x="286166" y="661798"/>
                </a:cubicBezTo>
                <a:cubicBezTo>
                  <a:pt x="272052" y="650459"/>
                  <a:pt x="264416" y="633352"/>
                  <a:pt x="236268" y="635338"/>
                </a:cubicBezTo>
                <a:cubicBezTo>
                  <a:pt x="234792" y="635517"/>
                  <a:pt x="233255" y="634754"/>
                  <a:pt x="231734" y="634225"/>
                </a:cubicBezTo>
                <a:cubicBezTo>
                  <a:pt x="225957" y="632316"/>
                  <a:pt x="219575" y="630241"/>
                  <a:pt x="221253" y="623870"/>
                </a:cubicBezTo>
                <a:cubicBezTo>
                  <a:pt x="223227" y="617462"/>
                  <a:pt x="230816" y="615119"/>
                  <a:pt x="237564" y="613590"/>
                </a:cubicBezTo>
                <a:cubicBezTo>
                  <a:pt x="254884" y="609831"/>
                  <a:pt x="268844" y="614072"/>
                  <a:pt x="282259" y="619091"/>
                </a:cubicBezTo>
                <a:cubicBezTo>
                  <a:pt x="314893" y="631509"/>
                  <a:pt x="342201" y="649080"/>
                  <a:pt x="370630" y="665566"/>
                </a:cubicBezTo>
                <a:cubicBezTo>
                  <a:pt x="413275" y="690295"/>
                  <a:pt x="451153" y="719635"/>
                  <a:pt x="498017" y="740532"/>
                </a:cubicBezTo>
                <a:cubicBezTo>
                  <a:pt x="637369" y="802423"/>
                  <a:pt x="774774" y="866448"/>
                  <a:pt x="918036" y="924307"/>
                </a:cubicBezTo>
                <a:cubicBezTo>
                  <a:pt x="970882" y="945666"/>
                  <a:pt x="1024819" y="965469"/>
                  <a:pt x="1079304" y="984494"/>
                </a:cubicBezTo>
                <a:cubicBezTo>
                  <a:pt x="1079509" y="983045"/>
                  <a:pt x="1079744" y="982067"/>
                  <a:pt x="1079935" y="980383"/>
                </a:cubicBezTo>
                <a:cubicBezTo>
                  <a:pt x="1079860" y="979206"/>
                  <a:pt x="1079770" y="977793"/>
                  <a:pt x="1079695" y="976616"/>
                </a:cubicBezTo>
                <a:cubicBezTo>
                  <a:pt x="1041139" y="964679"/>
                  <a:pt x="1003098" y="951491"/>
                  <a:pt x="966178" y="937219"/>
                </a:cubicBezTo>
                <a:cubicBezTo>
                  <a:pt x="875541" y="901932"/>
                  <a:pt x="791930" y="860100"/>
                  <a:pt x="720106" y="807112"/>
                </a:cubicBezTo>
                <a:cubicBezTo>
                  <a:pt x="714181" y="802848"/>
                  <a:pt x="707904" y="802421"/>
                  <a:pt x="698823" y="804708"/>
                </a:cubicBezTo>
                <a:cubicBezTo>
                  <a:pt x="669544" y="812288"/>
                  <a:pt x="659939" y="806334"/>
                  <a:pt x="664513" y="784663"/>
                </a:cubicBezTo>
                <a:cubicBezTo>
                  <a:pt x="665660" y="779304"/>
                  <a:pt x="665686" y="775031"/>
                  <a:pt x="660380" y="771165"/>
                </a:cubicBezTo>
                <a:cubicBezTo>
                  <a:pt x="636661" y="753871"/>
                  <a:pt x="611807" y="737427"/>
                  <a:pt x="584959" y="722409"/>
                </a:cubicBezTo>
                <a:cubicBezTo>
                  <a:pt x="535282" y="694735"/>
                  <a:pt x="482226" y="670082"/>
                  <a:pt x="435649" y="639659"/>
                </a:cubicBezTo>
                <a:cubicBezTo>
                  <a:pt x="421965" y="630403"/>
                  <a:pt x="411440" y="619340"/>
                  <a:pt x="404944" y="606128"/>
                </a:cubicBezTo>
                <a:cubicBezTo>
                  <a:pt x="402872" y="601635"/>
                  <a:pt x="401613" y="595856"/>
                  <a:pt x="408476" y="591466"/>
                </a:cubicBezTo>
                <a:cubicBezTo>
                  <a:pt x="415044" y="587111"/>
                  <a:pt x="420320" y="590506"/>
                  <a:pt x="425225" y="592759"/>
                </a:cubicBezTo>
                <a:cubicBezTo>
                  <a:pt x="445746" y="601899"/>
                  <a:pt x="466578" y="611238"/>
                  <a:pt x="487115" y="620614"/>
                </a:cubicBezTo>
                <a:cubicBezTo>
                  <a:pt x="507947" y="629954"/>
                  <a:pt x="528514" y="639800"/>
                  <a:pt x="550277" y="649738"/>
                </a:cubicBezTo>
                <a:cubicBezTo>
                  <a:pt x="551408" y="644145"/>
                  <a:pt x="546904" y="643504"/>
                  <a:pt x="544421" y="641907"/>
                </a:cubicBezTo>
                <a:cubicBezTo>
                  <a:pt x="509355" y="619344"/>
                  <a:pt x="471190" y="599529"/>
                  <a:pt x="431905" y="580799"/>
                </a:cubicBezTo>
                <a:cubicBezTo>
                  <a:pt x="401512" y="566211"/>
                  <a:pt x="371947" y="550574"/>
                  <a:pt x="351177" y="528177"/>
                </a:cubicBezTo>
                <a:cubicBezTo>
                  <a:pt x="343180" y="519419"/>
                  <a:pt x="338696" y="509759"/>
                  <a:pt x="339749" y="498244"/>
                </a:cubicBezTo>
                <a:cubicBezTo>
                  <a:pt x="340115" y="494641"/>
                  <a:pt x="340481" y="491037"/>
                  <a:pt x="346313" y="489145"/>
                </a:cubicBezTo>
                <a:cubicBezTo>
                  <a:pt x="350979" y="487631"/>
                  <a:pt x="354067" y="489392"/>
                  <a:pt x="356579" y="491460"/>
                </a:cubicBezTo>
                <a:cubicBezTo>
                  <a:pt x="360984" y="495197"/>
                  <a:pt x="365388" y="498934"/>
                  <a:pt x="371505" y="501516"/>
                </a:cubicBezTo>
                <a:cubicBezTo>
                  <a:pt x="408203" y="517000"/>
                  <a:pt x="442659" y="534654"/>
                  <a:pt x="476275" y="553122"/>
                </a:cubicBezTo>
                <a:cubicBezTo>
                  <a:pt x="531461" y="583213"/>
                  <a:pt x="586103" y="614082"/>
                  <a:pt x="649952" y="635294"/>
                </a:cubicBezTo>
                <a:cubicBezTo>
                  <a:pt x="673972" y="643298"/>
                  <a:pt x="698805" y="650018"/>
                  <a:pt x="727161" y="651328"/>
                </a:cubicBezTo>
                <a:cubicBezTo>
                  <a:pt x="726126" y="649081"/>
                  <a:pt x="724263" y="647883"/>
                  <a:pt x="722417" y="646921"/>
                </a:cubicBezTo>
                <a:cubicBezTo>
                  <a:pt x="660627" y="615969"/>
                  <a:pt x="600830" y="583590"/>
                  <a:pt x="546079" y="546328"/>
                </a:cubicBezTo>
                <a:cubicBezTo>
                  <a:pt x="478576" y="500409"/>
                  <a:pt x="420223" y="448637"/>
                  <a:pt x="378182" y="386585"/>
                </a:cubicBezTo>
                <a:cubicBezTo>
                  <a:pt x="376229" y="383975"/>
                  <a:pt x="374884" y="381528"/>
                  <a:pt x="370158" y="382100"/>
                </a:cubicBezTo>
                <a:cubicBezTo>
                  <a:pt x="358064" y="383802"/>
                  <a:pt x="356583" y="379236"/>
                  <a:pt x="357861" y="371252"/>
                </a:cubicBezTo>
                <a:cubicBezTo>
                  <a:pt x="361373" y="351608"/>
                  <a:pt x="352380" y="336565"/>
                  <a:pt x="331313" y="328203"/>
                </a:cubicBezTo>
                <a:cubicBezTo>
                  <a:pt x="316037" y="321986"/>
                  <a:pt x="303183" y="316425"/>
                  <a:pt x="319354" y="299282"/>
                </a:cubicBezTo>
                <a:cubicBezTo>
                  <a:pt x="323265" y="295249"/>
                  <a:pt x="321459" y="290249"/>
                  <a:pt x="319682" y="285719"/>
                </a:cubicBezTo>
                <a:cubicBezTo>
                  <a:pt x="317166" y="278905"/>
                  <a:pt x="312080" y="273828"/>
                  <a:pt x="306391" y="268585"/>
                </a:cubicBezTo>
                <a:cubicBezTo>
                  <a:pt x="303227" y="265647"/>
                  <a:pt x="299399" y="261602"/>
                  <a:pt x="303294" y="257334"/>
                </a:cubicBezTo>
                <a:cubicBezTo>
                  <a:pt x="307735" y="252289"/>
                  <a:pt x="314131" y="254598"/>
                  <a:pt x="319242" y="255403"/>
                </a:cubicBezTo>
                <a:cubicBezTo>
                  <a:pt x="342683" y="258970"/>
                  <a:pt x="357062" y="269803"/>
                  <a:pt x="364093" y="286745"/>
                </a:cubicBezTo>
                <a:cubicBezTo>
                  <a:pt x="368651" y="297582"/>
                  <a:pt x="374307" y="297608"/>
                  <a:pt x="385301" y="287973"/>
                </a:cubicBezTo>
                <a:cubicBezTo>
                  <a:pt x="397712" y="277216"/>
                  <a:pt x="408079" y="276436"/>
                  <a:pt x="417598" y="285722"/>
                </a:cubicBezTo>
                <a:cubicBezTo>
                  <a:pt x="425226" y="293339"/>
                  <a:pt x="431406" y="301607"/>
                  <a:pt x="440155" y="308139"/>
                </a:cubicBezTo>
                <a:cubicBezTo>
                  <a:pt x="463623" y="326175"/>
                  <a:pt x="485720" y="346039"/>
                  <a:pt x="534406" y="339430"/>
                </a:cubicBezTo>
                <a:cubicBezTo>
                  <a:pt x="520872" y="332528"/>
                  <a:pt x="507316" y="334645"/>
                  <a:pt x="495633" y="333450"/>
                </a:cubicBezTo>
                <a:cubicBezTo>
                  <a:pt x="487244" y="332567"/>
                  <a:pt x="478750" y="330037"/>
                  <a:pt x="486289" y="322243"/>
                </a:cubicBezTo>
                <a:cubicBezTo>
                  <a:pt x="494951" y="313365"/>
                  <a:pt x="489365" y="309771"/>
                  <a:pt x="484000" y="304964"/>
                </a:cubicBezTo>
                <a:cubicBezTo>
                  <a:pt x="471673" y="293645"/>
                  <a:pt x="461604" y="280392"/>
                  <a:pt x="436911" y="280536"/>
                </a:cubicBezTo>
                <a:cubicBezTo>
                  <a:pt x="433041" y="280530"/>
                  <a:pt x="429923" y="278297"/>
                  <a:pt x="426865" y="277007"/>
                </a:cubicBezTo>
                <a:cubicBezTo>
                  <a:pt x="422581" y="275154"/>
                  <a:pt x="418872" y="272993"/>
                  <a:pt x="420654" y="268269"/>
                </a:cubicBezTo>
                <a:cubicBezTo>
                  <a:pt x="422468" y="264016"/>
                  <a:pt x="426748" y="261125"/>
                  <a:pt x="432329" y="259975"/>
                </a:cubicBezTo>
                <a:cubicBezTo>
                  <a:pt x="437320" y="258895"/>
                  <a:pt x="442621" y="258016"/>
                  <a:pt x="447672" y="257879"/>
                </a:cubicBezTo>
                <a:cubicBezTo>
                  <a:pt x="470223" y="256809"/>
                  <a:pt x="486254" y="265543"/>
                  <a:pt x="502242" y="273572"/>
                </a:cubicBezTo>
                <a:cubicBezTo>
                  <a:pt x="558179" y="301436"/>
                  <a:pt x="607891" y="334326"/>
                  <a:pt x="659874" y="365516"/>
                </a:cubicBezTo>
                <a:cubicBezTo>
                  <a:pt x="711842" y="396471"/>
                  <a:pt x="772192" y="418818"/>
                  <a:pt x="829177" y="444421"/>
                </a:cubicBezTo>
                <a:cubicBezTo>
                  <a:pt x="960626" y="503711"/>
                  <a:pt x="1092650" y="562693"/>
                  <a:pt x="1231903" y="613682"/>
                </a:cubicBezTo>
                <a:cubicBezTo>
                  <a:pt x="1368099" y="663381"/>
                  <a:pt x="1823141" y="686561"/>
                  <a:pt x="1911736" y="685084"/>
                </a:cubicBezTo>
                <a:cubicBezTo>
                  <a:pt x="2024994" y="682992"/>
                  <a:pt x="2291986" y="655399"/>
                  <a:pt x="2564313" y="632143"/>
                </a:cubicBezTo>
                <a:cubicBezTo>
                  <a:pt x="2595089" y="629364"/>
                  <a:pt x="2625288" y="626893"/>
                  <a:pt x="2657304" y="624913"/>
                </a:cubicBezTo>
                <a:cubicBezTo>
                  <a:pt x="3564401" y="568191"/>
                  <a:pt x="4203594" y="276765"/>
                  <a:pt x="4235818" y="259339"/>
                </a:cubicBezTo>
                <a:cubicBezTo>
                  <a:pt x="4287616" y="231474"/>
                  <a:pt x="4460006" y="176429"/>
                  <a:pt x="4460331" y="176864"/>
                </a:cubicBezTo>
                <a:cubicBezTo>
                  <a:pt x="4464175" y="181144"/>
                  <a:pt x="4483735" y="184529"/>
                  <a:pt x="4499578" y="186791"/>
                </a:cubicBezTo>
                <a:lnTo>
                  <a:pt x="4514640" y="188841"/>
                </a:lnTo>
                <a:lnTo>
                  <a:pt x="4516523" y="189988"/>
                </a:lnTo>
                <a:cubicBezTo>
                  <a:pt x="4522035" y="190091"/>
                  <a:pt x="4521760" y="189857"/>
                  <a:pt x="4518126" y="189316"/>
                </a:cubicBezTo>
                <a:lnTo>
                  <a:pt x="4514640" y="188841"/>
                </a:lnTo>
                <a:lnTo>
                  <a:pt x="4511569" y="186970"/>
                </a:lnTo>
                <a:cubicBezTo>
                  <a:pt x="4510788" y="185226"/>
                  <a:pt x="4510719" y="182981"/>
                  <a:pt x="4510888" y="180943"/>
                </a:cubicBezTo>
                <a:cubicBezTo>
                  <a:pt x="4511690" y="170169"/>
                  <a:pt x="4517648" y="160906"/>
                  <a:pt x="4531865" y="155151"/>
                </a:cubicBezTo>
                <a:cubicBezTo>
                  <a:pt x="4545507" y="149703"/>
                  <a:pt x="4559473" y="144689"/>
                  <a:pt x="4573441" y="139676"/>
                </a:cubicBezTo>
                <a:cubicBezTo>
                  <a:pt x="4585075" y="135420"/>
                  <a:pt x="4593048" y="134454"/>
                  <a:pt x="4594964" y="145847"/>
                </a:cubicBezTo>
                <a:cubicBezTo>
                  <a:pt x="4596879" y="157242"/>
                  <a:pt x="4613452" y="160454"/>
                  <a:pt x="4623059" y="152410"/>
                </a:cubicBezTo>
                <a:cubicBezTo>
                  <a:pt x="4660632" y="120811"/>
                  <a:pt x="4705757" y="95654"/>
                  <a:pt x="4748356" y="68192"/>
                </a:cubicBezTo>
                <a:cubicBezTo>
                  <a:pt x="4778098" y="49168"/>
                  <a:pt x="4809406" y="31378"/>
                  <a:pt x="4833812" y="8017"/>
                </a:cubicBezTo>
                <a:cubicBezTo>
                  <a:pt x="4838299" y="3678"/>
                  <a:pt x="4842399" y="-2039"/>
                  <a:pt x="4850908" y="727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593699-9D01-C245-6E90-DD5934F73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941" y="685801"/>
            <a:ext cx="3227027" cy="1198234"/>
          </a:xfrm>
        </p:spPr>
        <p:txBody>
          <a:bodyPr>
            <a:normAutofit/>
          </a:bodyPr>
          <a:lstStyle/>
          <a:p>
            <a:r>
              <a:rPr lang="en-US"/>
              <a:t>Examples 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3DF9CFE-CE18-B908-7F35-65AAF96767A8}"/>
              </a:ext>
            </a:extLst>
          </p:cNvPr>
          <p:cNvGrpSpPr/>
          <p:nvPr/>
        </p:nvGrpSpPr>
        <p:grpSpPr>
          <a:xfrm>
            <a:off x="1000941" y="1807534"/>
            <a:ext cx="10352859" cy="5050465"/>
            <a:chOff x="4702547" y="842369"/>
            <a:chExt cx="6651253" cy="5130532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B1AFB6E6-5724-41EE-1F64-3EC94287404B}"/>
                </a:ext>
              </a:extLst>
            </p:cNvPr>
            <p:cNvSpPr/>
            <p:nvPr/>
          </p:nvSpPr>
          <p:spPr>
            <a:xfrm>
              <a:off x="4702547" y="842369"/>
              <a:ext cx="6651253" cy="888403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/>
            <a:lstStyle/>
            <a:p>
              <a:endParaRPr lang="en-US"/>
            </a:p>
          </p:txBody>
        </p:sp>
        <p:sp>
          <p:nvSpPr>
            <p:cNvPr id="8" name="Rectangle 7" descr="Calculator">
              <a:extLst>
                <a:ext uri="{FF2B5EF4-FFF2-40B4-BE49-F238E27FC236}">
                  <a16:creationId xmlns:a16="http://schemas.microsoft.com/office/drawing/2014/main" id="{DAACF0BC-F6E2-ACA3-CB92-49987AF8C9B5}"/>
                </a:ext>
              </a:extLst>
            </p:cNvPr>
            <p:cNvSpPr/>
            <p:nvPr/>
          </p:nvSpPr>
          <p:spPr>
            <a:xfrm>
              <a:off x="4971289" y="1042260"/>
              <a:ext cx="488622" cy="488622"/>
            </a:xfrm>
            <a:prstGeom prst="rect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bg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D129387-1822-F052-EF96-1A8AF57C3AB4}"/>
                </a:ext>
              </a:extLst>
            </p:cNvPr>
            <p:cNvSpPr/>
            <p:nvPr/>
          </p:nvSpPr>
          <p:spPr>
            <a:xfrm>
              <a:off x="5728653" y="842369"/>
              <a:ext cx="5625146" cy="888403"/>
            </a:xfrm>
            <a:custGeom>
              <a:avLst/>
              <a:gdLst>
                <a:gd name="connsiteX0" fmla="*/ 0 w 5625146"/>
                <a:gd name="connsiteY0" fmla="*/ 0 h 888403"/>
                <a:gd name="connsiteX1" fmla="*/ 5625146 w 5625146"/>
                <a:gd name="connsiteY1" fmla="*/ 0 h 888403"/>
                <a:gd name="connsiteX2" fmla="*/ 5625146 w 5625146"/>
                <a:gd name="connsiteY2" fmla="*/ 888403 h 888403"/>
                <a:gd name="connsiteX3" fmla="*/ 0 w 5625146"/>
                <a:gd name="connsiteY3" fmla="*/ 888403 h 888403"/>
                <a:gd name="connsiteX4" fmla="*/ 0 w 5625146"/>
                <a:gd name="connsiteY4" fmla="*/ 0 h 8884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25146" h="888403">
                  <a:moveTo>
                    <a:pt x="0" y="0"/>
                  </a:moveTo>
                  <a:lnTo>
                    <a:pt x="5625146" y="0"/>
                  </a:lnTo>
                  <a:lnTo>
                    <a:pt x="5625146" y="888403"/>
                  </a:lnTo>
                  <a:lnTo>
                    <a:pt x="0" y="88840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bg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4023" tIns="94023" rIns="94023" bIns="94023" numCol="1" spcCol="1270" anchor="ctr" anchorCtr="0">
              <a:noAutofit/>
            </a:bodyPr>
            <a:lstStyle/>
            <a:p>
              <a:pPr marL="0" lvl="0" indent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/>
                <a:t>Math:  Precalculus and AP Statistics, Algebra 2 and AP Computer Science Principles, Geometry and Algebra 2**</a:t>
              </a: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DFC67DE5-081C-AB17-40B5-30760473C3E8}"/>
                </a:ext>
              </a:extLst>
            </p:cNvPr>
            <p:cNvSpPr/>
            <p:nvPr/>
          </p:nvSpPr>
          <p:spPr>
            <a:xfrm>
              <a:off x="4702547" y="1952874"/>
              <a:ext cx="6651253" cy="888403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Rectangle 15" descr="Books">
              <a:extLst>
                <a:ext uri="{FF2B5EF4-FFF2-40B4-BE49-F238E27FC236}">
                  <a16:creationId xmlns:a16="http://schemas.microsoft.com/office/drawing/2014/main" id="{685B3D31-FAFB-E239-138B-569566911BD7}"/>
                </a:ext>
              </a:extLst>
            </p:cNvPr>
            <p:cNvSpPr/>
            <p:nvPr/>
          </p:nvSpPr>
          <p:spPr>
            <a:xfrm>
              <a:off x="4971289" y="2152765"/>
              <a:ext cx="488622" cy="488622"/>
            </a:xfrm>
            <a:prstGeom prst="rect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bg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B10255E-595C-724C-7304-C1D4CF0EFA15}"/>
                </a:ext>
              </a:extLst>
            </p:cNvPr>
            <p:cNvSpPr/>
            <p:nvPr/>
          </p:nvSpPr>
          <p:spPr>
            <a:xfrm>
              <a:off x="5728653" y="1952874"/>
              <a:ext cx="5625146" cy="888403"/>
            </a:xfrm>
            <a:custGeom>
              <a:avLst/>
              <a:gdLst>
                <a:gd name="connsiteX0" fmla="*/ 0 w 5625146"/>
                <a:gd name="connsiteY0" fmla="*/ 0 h 888403"/>
                <a:gd name="connsiteX1" fmla="*/ 5625146 w 5625146"/>
                <a:gd name="connsiteY1" fmla="*/ 0 h 888403"/>
                <a:gd name="connsiteX2" fmla="*/ 5625146 w 5625146"/>
                <a:gd name="connsiteY2" fmla="*/ 888403 h 888403"/>
                <a:gd name="connsiteX3" fmla="*/ 0 w 5625146"/>
                <a:gd name="connsiteY3" fmla="*/ 888403 h 888403"/>
                <a:gd name="connsiteX4" fmla="*/ 0 w 5625146"/>
                <a:gd name="connsiteY4" fmla="*/ 0 h 8884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25146" h="888403">
                  <a:moveTo>
                    <a:pt x="0" y="0"/>
                  </a:moveTo>
                  <a:lnTo>
                    <a:pt x="5625146" y="0"/>
                  </a:lnTo>
                  <a:lnTo>
                    <a:pt x="5625146" y="888403"/>
                  </a:lnTo>
                  <a:lnTo>
                    <a:pt x="0" y="88840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bg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4023" tIns="94023" rIns="94023" bIns="94023" numCol="1" spcCol="1270" anchor="ctr" anchorCtr="0">
              <a:noAutofit/>
            </a:bodyPr>
            <a:lstStyle/>
            <a:p>
              <a:pPr marL="0" lvl="0" indent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/>
                <a:t>Social Studies: AP US History and AP European History, AP Economics and AP Psychology</a:t>
              </a:r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92D2E16B-A2A7-8FC6-F32D-E91CF6F5EBF6}"/>
                </a:ext>
              </a:extLst>
            </p:cNvPr>
            <p:cNvSpPr/>
            <p:nvPr/>
          </p:nvSpPr>
          <p:spPr>
            <a:xfrm>
              <a:off x="4702547" y="3063379"/>
              <a:ext cx="6651253" cy="888403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/>
            <a:lstStyle/>
            <a:p>
              <a:endParaRPr lang="en-US"/>
            </a:p>
          </p:txBody>
        </p:sp>
        <p:sp>
          <p:nvSpPr>
            <p:cNvPr id="26" name="Rectangle 25" descr="Open Book">
              <a:extLst>
                <a:ext uri="{FF2B5EF4-FFF2-40B4-BE49-F238E27FC236}">
                  <a16:creationId xmlns:a16="http://schemas.microsoft.com/office/drawing/2014/main" id="{E7A48AC2-FC55-B4C6-9CA5-40560E702596}"/>
                </a:ext>
              </a:extLst>
            </p:cNvPr>
            <p:cNvSpPr/>
            <p:nvPr/>
          </p:nvSpPr>
          <p:spPr>
            <a:xfrm>
              <a:off x="4971289" y="3263269"/>
              <a:ext cx="488622" cy="488622"/>
            </a:xfrm>
            <a:prstGeom prst="rect">
              <a:avLst/>
            </a:prstGeom>
            <a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bg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9E5B0F7-3DCE-A38C-73DA-3A49C83156E2}"/>
                </a:ext>
              </a:extLst>
            </p:cNvPr>
            <p:cNvSpPr/>
            <p:nvPr/>
          </p:nvSpPr>
          <p:spPr>
            <a:xfrm>
              <a:off x="5728653" y="3063379"/>
              <a:ext cx="5625146" cy="888403"/>
            </a:xfrm>
            <a:custGeom>
              <a:avLst/>
              <a:gdLst>
                <a:gd name="connsiteX0" fmla="*/ 0 w 5625146"/>
                <a:gd name="connsiteY0" fmla="*/ 0 h 888403"/>
                <a:gd name="connsiteX1" fmla="*/ 5625146 w 5625146"/>
                <a:gd name="connsiteY1" fmla="*/ 0 h 888403"/>
                <a:gd name="connsiteX2" fmla="*/ 5625146 w 5625146"/>
                <a:gd name="connsiteY2" fmla="*/ 888403 h 888403"/>
                <a:gd name="connsiteX3" fmla="*/ 0 w 5625146"/>
                <a:gd name="connsiteY3" fmla="*/ 888403 h 888403"/>
                <a:gd name="connsiteX4" fmla="*/ 0 w 5625146"/>
                <a:gd name="connsiteY4" fmla="*/ 0 h 8884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25146" h="888403">
                  <a:moveTo>
                    <a:pt x="0" y="0"/>
                  </a:moveTo>
                  <a:lnTo>
                    <a:pt x="5625146" y="0"/>
                  </a:lnTo>
                  <a:lnTo>
                    <a:pt x="5625146" y="888403"/>
                  </a:lnTo>
                  <a:lnTo>
                    <a:pt x="0" y="88840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bg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4023" tIns="94023" rIns="94023" bIns="94023" numCol="1" spcCol="1270" anchor="ctr" anchorCtr="0">
              <a:noAutofit/>
            </a:bodyPr>
            <a:lstStyle/>
            <a:p>
              <a:pPr marL="0" lvl="0" indent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/>
                <a:t>English: AP English Literature and English 12 Creative Writing</a:t>
              </a:r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DF8B1EB9-3CB0-E713-0F00-4EEC5EE5DE10}"/>
                </a:ext>
              </a:extLst>
            </p:cNvPr>
            <p:cNvSpPr/>
            <p:nvPr/>
          </p:nvSpPr>
          <p:spPr>
            <a:xfrm>
              <a:off x="4702547" y="4173883"/>
              <a:ext cx="6651253" cy="888403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/>
            <a:lstStyle/>
            <a:p>
              <a:endParaRPr lang="en-US"/>
            </a:p>
          </p:txBody>
        </p:sp>
        <p:sp>
          <p:nvSpPr>
            <p:cNvPr id="29" name="Rectangle 28" descr="Scientist">
              <a:extLst>
                <a:ext uri="{FF2B5EF4-FFF2-40B4-BE49-F238E27FC236}">
                  <a16:creationId xmlns:a16="http://schemas.microsoft.com/office/drawing/2014/main" id="{4551816B-F67C-26A3-7C87-738397D82303}"/>
                </a:ext>
              </a:extLst>
            </p:cNvPr>
            <p:cNvSpPr/>
            <p:nvPr/>
          </p:nvSpPr>
          <p:spPr>
            <a:xfrm>
              <a:off x="4971289" y="4373774"/>
              <a:ext cx="488622" cy="488622"/>
            </a:xfrm>
            <a:prstGeom prst="rect">
              <a:avLst/>
            </a:prstGeom>
            <a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bg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09BEEAF-8DF8-B07D-1B84-E10D2404AA4C}"/>
                </a:ext>
              </a:extLst>
            </p:cNvPr>
            <p:cNvSpPr/>
            <p:nvPr/>
          </p:nvSpPr>
          <p:spPr>
            <a:xfrm>
              <a:off x="5728653" y="4173883"/>
              <a:ext cx="5625146" cy="888403"/>
            </a:xfrm>
            <a:custGeom>
              <a:avLst/>
              <a:gdLst>
                <a:gd name="connsiteX0" fmla="*/ 0 w 5625146"/>
                <a:gd name="connsiteY0" fmla="*/ 0 h 888403"/>
                <a:gd name="connsiteX1" fmla="*/ 5625146 w 5625146"/>
                <a:gd name="connsiteY1" fmla="*/ 0 h 888403"/>
                <a:gd name="connsiteX2" fmla="*/ 5625146 w 5625146"/>
                <a:gd name="connsiteY2" fmla="*/ 888403 h 888403"/>
                <a:gd name="connsiteX3" fmla="*/ 0 w 5625146"/>
                <a:gd name="connsiteY3" fmla="*/ 888403 h 888403"/>
                <a:gd name="connsiteX4" fmla="*/ 0 w 5625146"/>
                <a:gd name="connsiteY4" fmla="*/ 0 h 8884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25146" h="888403">
                  <a:moveTo>
                    <a:pt x="0" y="0"/>
                  </a:moveTo>
                  <a:lnTo>
                    <a:pt x="5625146" y="0"/>
                  </a:lnTo>
                  <a:lnTo>
                    <a:pt x="5625146" y="888403"/>
                  </a:lnTo>
                  <a:lnTo>
                    <a:pt x="0" y="88840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bg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4023" tIns="94023" rIns="94023" bIns="94023" numCol="1" spcCol="1270" anchor="ctr" anchorCtr="0">
              <a:noAutofit/>
            </a:bodyPr>
            <a:lstStyle/>
            <a:p>
              <a:pPr marL="0" lvl="0" indent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/>
                <a:t>Science: Biology and Chemistry**, AP Chemistry and College Physics</a:t>
              </a:r>
            </a:p>
          </p:txBody>
        </p:sp>
        <p:sp>
          <p:nvSpPr>
            <p:cNvPr id="32" name="Rectangle 31" descr="Arrow Circle">
              <a:extLst>
                <a:ext uri="{FF2B5EF4-FFF2-40B4-BE49-F238E27FC236}">
                  <a16:creationId xmlns:a16="http://schemas.microsoft.com/office/drawing/2014/main" id="{EF119437-9121-A500-7CE5-848F63F91025}"/>
                </a:ext>
              </a:extLst>
            </p:cNvPr>
            <p:cNvSpPr/>
            <p:nvPr/>
          </p:nvSpPr>
          <p:spPr>
            <a:xfrm>
              <a:off x="4971289" y="5484279"/>
              <a:ext cx="488622" cy="488622"/>
            </a:xfrm>
            <a:prstGeom prst="rect">
              <a:avLst/>
            </a:prstGeom>
            <a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bg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1CA0C818-9D2F-7A00-A16F-6797BBF6A6F0}"/>
              </a:ext>
            </a:extLst>
          </p:cNvPr>
          <p:cNvSpPr txBox="1"/>
          <p:nvPr/>
        </p:nvSpPr>
        <p:spPr>
          <a:xfrm>
            <a:off x="2582767" y="6238180"/>
            <a:ext cx="7189205" cy="34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800" i="1" kern="1200">
                <a:solidFill>
                  <a:schemeClr val="tx1"/>
                </a:solidFill>
                <a:latin typeface="Aptos Display" panose="020B0004020202020204" pitchFamily="34" charset="0"/>
              </a:rPr>
              <a:t>**Requires approval through prerequisite not met process</a:t>
            </a:r>
            <a:endParaRPr lang="en-US" sz="1800" kern="1200">
              <a:solidFill>
                <a:schemeClr val="tx1"/>
              </a:solidFill>
              <a:latin typeface="Aptos Display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153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1" name="Rectangle 90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9A161-C7E2-B54C-3242-01D4C3426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Credit by Exam</a:t>
            </a:r>
          </a:p>
        </p:txBody>
      </p:sp>
      <p:sp>
        <p:nvSpPr>
          <p:cNvPr id="86" name="Content Placeholder 2">
            <a:extLst>
              <a:ext uri="{FF2B5EF4-FFF2-40B4-BE49-F238E27FC236}">
                <a16:creationId xmlns:a16="http://schemas.microsoft.com/office/drawing/2014/main" id="{BAECE19E-130E-6D02-F489-3DC05749CD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571" y="1785257"/>
            <a:ext cx="10388059" cy="421629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Opportunity to earn credit for a Math course by challenging a Regents examination (Algebra 1, Geometry, or Algebra 2)</a:t>
            </a:r>
          </a:p>
          <a:p>
            <a:r>
              <a:rPr lang="en-US"/>
              <a:t>Students request approval utilizing a Credit by Exam application</a:t>
            </a:r>
          </a:p>
          <a:p>
            <a:r>
              <a:rPr lang="en-US">
                <a:ea typeface="+mn-lt"/>
                <a:cs typeface="+mn-lt"/>
              </a:rPr>
              <a:t>Qualifying students typically have a class average of 95 or better in current math course and excellent study habits.  </a:t>
            </a:r>
            <a:r>
              <a:rPr lang="en-US"/>
              <a:t>Students learn course concepts independently</a:t>
            </a:r>
          </a:p>
          <a:p>
            <a:r>
              <a:rPr lang="en-US"/>
              <a:t>Students complete an August Regents exam</a:t>
            </a:r>
          </a:p>
          <a:p>
            <a:r>
              <a:rPr lang="en-US"/>
              <a:t>Credit earned if Regents exam score is a 3/85 or higher</a:t>
            </a:r>
          </a:p>
        </p:txBody>
      </p:sp>
    </p:spTree>
    <p:extLst>
      <p:ext uri="{BB962C8B-B14F-4D97-AF65-F5344CB8AC3E}">
        <p14:creationId xmlns:p14="http://schemas.microsoft.com/office/powerpoint/2010/main" val="1676687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DD5FE-2177-41D4-251F-DAE4D157D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31226"/>
            <a:ext cx="10515600" cy="1325563"/>
          </a:xfrm>
        </p:spPr>
        <p:txBody>
          <a:bodyPr/>
          <a:lstStyle/>
          <a:p>
            <a:r>
              <a:rPr lang="en-US"/>
              <a:t>Credit by Exam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E92060-4A8F-944C-0AA8-E4DA8841CC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77474" y="1339840"/>
            <a:ext cx="1371784" cy="455981"/>
          </a:xfrm>
        </p:spPr>
        <p:txBody>
          <a:bodyPr>
            <a:noAutofit/>
          </a:bodyPr>
          <a:lstStyle/>
          <a:p>
            <a:pPr algn="ctr"/>
            <a:r>
              <a:rPr lang="en-US" sz="3200"/>
              <a:t>Pros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C59CF6-7B22-68EE-89B7-7178E11132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718351" y="1339840"/>
            <a:ext cx="2418907" cy="381553"/>
          </a:xfrm>
        </p:spPr>
        <p:txBody>
          <a:bodyPr>
            <a:noAutofit/>
          </a:bodyPr>
          <a:lstStyle/>
          <a:p>
            <a:pPr algn="ctr"/>
            <a:r>
              <a:rPr lang="en-US" sz="3200"/>
              <a:t>Cons</a:t>
            </a: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EBACBDAE-C254-CE2E-461C-1A25CA0C71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9908646"/>
              </p:ext>
            </p:extLst>
          </p:nvPr>
        </p:nvGraphicFramePr>
        <p:xfrm>
          <a:off x="396848" y="1909153"/>
          <a:ext cx="5139173" cy="45837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9DF8FC34-01F5-FB92-A70A-C2202CEDDC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8445533"/>
              </p:ext>
            </p:extLst>
          </p:nvPr>
        </p:nvGraphicFramePr>
        <p:xfrm>
          <a:off x="6096000" y="1799920"/>
          <a:ext cx="5259388" cy="46929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973641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-up of a hexagonal structure&#10;&#10;Description automatically generated">
            <a:extLst>
              <a:ext uri="{FF2B5EF4-FFF2-40B4-BE49-F238E27FC236}">
                <a16:creationId xmlns:a16="http://schemas.microsoft.com/office/drawing/2014/main" id="{C0BCEB45-7906-51A4-584B-0AE7E7CD365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9091" b="909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257363FD-7E77-4145-9483-331A807A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6802" cy="6858000"/>
          </a:xfrm>
          <a:prstGeom prst="rect">
            <a:avLst/>
          </a:prstGeom>
          <a:gradFill flip="none" rotWithShape="1">
            <a:gsLst>
              <a:gs pos="28000">
                <a:schemeClr val="bg2">
                  <a:alpha val="84000"/>
                </a:schemeClr>
              </a:gs>
              <a:gs pos="74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25EEBF-EE89-E477-14CC-087DBD6F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/>
              <a:t>Considerations 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B92BEF6-255F-BC46-4AC0-600439BB31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0391520"/>
              </p:ext>
            </p:extLst>
          </p:nvPr>
        </p:nvGraphicFramePr>
        <p:xfrm>
          <a:off x="838200" y="1401081"/>
          <a:ext cx="10515600" cy="50917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2361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025FE7-75CC-FD4B-B524-7F339B4B2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Agenda</a:t>
            </a:r>
          </a:p>
        </p:txBody>
      </p:sp>
      <p:graphicFrame>
        <p:nvGraphicFramePr>
          <p:cNvPr id="17" name="Content Placeholder 2">
            <a:extLst>
              <a:ext uri="{FF2B5EF4-FFF2-40B4-BE49-F238E27FC236}">
                <a16:creationId xmlns:a16="http://schemas.microsoft.com/office/drawing/2014/main" id="{C7B66ABC-F174-B812-77F3-23222BE690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5819649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1960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3A515E-3232-B767-B23C-ED1F6C206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Graduation &amp; 4 Year Planning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A5A621F-A020-A365-8C08-5DA09177A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7695" y="649480"/>
            <a:ext cx="6997911" cy="5760373"/>
          </a:xfrm>
        </p:spPr>
        <p:txBody>
          <a:bodyPr anchor="ctr">
            <a:normAutofit/>
          </a:bodyPr>
          <a:lstStyle/>
          <a:p>
            <a:r>
              <a:rPr lang="en-US" sz="2400"/>
              <a:t>Balance between graduation planning and course planning to meet an individual’s interests and career/college goals</a:t>
            </a:r>
          </a:p>
          <a:p>
            <a:r>
              <a:rPr lang="en-US" sz="2400"/>
              <a:t>Basic credit requirements must be met</a:t>
            </a:r>
          </a:p>
          <a:p>
            <a:r>
              <a:rPr lang="en-US" sz="2400"/>
              <a:t>Course recommendations are made by classroom teachers for core classes in late January</a:t>
            </a:r>
          </a:p>
          <a:p>
            <a:r>
              <a:rPr lang="en-US" sz="2400"/>
              <a:t>All students meet with a School Counselor to discuss college and career interests.  All students meet with School Counselor when selecting courses for following year.</a:t>
            </a:r>
          </a:p>
          <a:p>
            <a:r>
              <a:rPr lang="en-US" sz="2400"/>
              <a:t>Course selections are mailed home for families to review</a:t>
            </a:r>
          </a:p>
        </p:txBody>
      </p:sp>
    </p:spTree>
    <p:extLst>
      <p:ext uri="{BB962C8B-B14F-4D97-AF65-F5344CB8AC3E}">
        <p14:creationId xmlns:p14="http://schemas.microsoft.com/office/powerpoint/2010/main" val="2263861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07B13-2065-6E74-BB56-76FBB346D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Curriculum Planning Resources</a:t>
            </a:r>
          </a:p>
        </p:txBody>
      </p:sp>
      <p:graphicFrame>
        <p:nvGraphicFramePr>
          <p:cNvPr id="9" name="Content Placeholder 2">
            <a:extLst>
              <a:ext uri="{FF2B5EF4-FFF2-40B4-BE49-F238E27FC236}">
                <a16:creationId xmlns:a16="http://schemas.microsoft.com/office/drawing/2014/main" id="{9D89109B-0353-1F75-FB7F-D205904718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3083560"/>
              </p:ext>
            </p:extLst>
          </p:nvPr>
        </p:nvGraphicFramePr>
        <p:xfrm>
          <a:off x="838200" y="1448554"/>
          <a:ext cx="10515600" cy="47284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8987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602828-4E37-9412-1F1C-DA0218244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Course Planning Timeline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BAE0936-ADE6-72EB-E0C3-B6570CD986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6810753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1263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4FFBEE45-F140-49D5-85EA-C78C24340B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97BE85-C672-47B1-ACB6-E5996048A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338317"/>
            <a:ext cx="10515600" cy="1483352"/>
          </a:xfrm>
        </p:spPr>
        <p:txBody>
          <a:bodyPr>
            <a:normAutofit/>
          </a:bodyPr>
          <a:lstStyle/>
          <a:p>
            <a:r>
              <a:rPr lang="en-US"/>
              <a:t>Rigorous Coursework Options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886628C2-8E95-A813-D1B9-2FA562951C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66707" y="1456131"/>
            <a:ext cx="3236096" cy="3584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u="sng"/>
              <a:t>Honors Coursework</a:t>
            </a:r>
          </a:p>
          <a:p>
            <a:endParaRPr lang="en-US" sz="170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0D9601-26BB-A5A8-D95C-8B9AB9BC2B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7160" y="1449000"/>
            <a:ext cx="4258544" cy="4398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u="sng"/>
              <a:t>Advanced Placement Coursework</a:t>
            </a:r>
          </a:p>
          <a:p>
            <a:endParaRPr lang="en-US" sz="17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8F1F4BC-11A7-8CEB-D936-61F8C976A3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4668169"/>
              </p:ext>
            </p:extLst>
          </p:nvPr>
        </p:nvGraphicFramePr>
        <p:xfrm>
          <a:off x="611628" y="1814540"/>
          <a:ext cx="4403992" cy="43332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9" name="Content Placeholder 2">
            <a:extLst>
              <a:ext uri="{FF2B5EF4-FFF2-40B4-BE49-F238E27FC236}">
                <a16:creationId xmlns:a16="http://schemas.microsoft.com/office/drawing/2014/main" id="{CEAAE867-5416-5BC0-9E79-11C9C68530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20909785"/>
              </p:ext>
            </p:extLst>
          </p:nvPr>
        </p:nvGraphicFramePr>
        <p:xfrm>
          <a:off x="5627249" y="1611517"/>
          <a:ext cx="5336498" cy="48620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2971167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6AD40A-C3C1-61D7-E05C-BBAE8EF2E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Honors Course Options</a:t>
            </a:r>
          </a:p>
        </p:txBody>
      </p:sp>
      <p:graphicFrame>
        <p:nvGraphicFramePr>
          <p:cNvPr id="31" name="Content Placeholder 2">
            <a:extLst>
              <a:ext uri="{FF2B5EF4-FFF2-40B4-BE49-F238E27FC236}">
                <a16:creationId xmlns:a16="http://schemas.microsoft.com/office/drawing/2014/main" id="{832DD1CF-589F-7CC9-341E-D132DC7874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7678702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90350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4C5496-92E4-A841-17F9-4AFF3007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AP Course Offerings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A102AD6-B861-FDDD-56A0-84000F7A7F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9815731"/>
              </p:ext>
            </p:extLst>
          </p:nvPr>
        </p:nvGraphicFramePr>
        <p:xfrm>
          <a:off x="112" y="2326205"/>
          <a:ext cx="11883012" cy="4193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3477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C600D7-897A-F084-8769-8E8FD8291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Doubling Up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3E9FAD59-4B22-E0AF-F763-3AF36654C1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571" y="2318197"/>
            <a:ext cx="10559979" cy="36833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Students seek to take more than once course from the same subject area</a:t>
            </a:r>
          </a:p>
          <a:p>
            <a:r>
              <a:rPr lang="en-US"/>
              <a:t>Possible in Math, Science, Social Studies and English</a:t>
            </a:r>
          </a:p>
          <a:p>
            <a:r>
              <a:rPr lang="en-US"/>
              <a:t>Allows students to take additional coursework in a subject area of high interest and aptitude</a:t>
            </a:r>
          </a:p>
          <a:p>
            <a:r>
              <a:rPr lang="en-US"/>
              <a:t>Ability to take two courses from one department based on course prerequisites (Program of Studies guide) and course sequencing options</a:t>
            </a:r>
          </a:p>
          <a:p>
            <a:r>
              <a:rPr lang="en-US"/>
              <a:t>If a student does not meet all perquisites, they can seek approval to take courses simultaneously</a:t>
            </a:r>
          </a:p>
        </p:txBody>
      </p:sp>
    </p:spTree>
    <p:extLst>
      <p:ext uri="{BB962C8B-B14F-4D97-AF65-F5344CB8AC3E}">
        <p14:creationId xmlns:p14="http://schemas.microsoft.com/office/powerpoint/2010/main" val="1366119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6597124227E442A1131139401F2BE6" ma:contentTypeVersion="15" ma:contentTypeDescription="Create a new document." ma:contentTypeScope="" ma:versionID="1ef14856c42604d16badfcd7848d7a61">
  <xsd:schema xmlns:xsd="http://www.w3.org/2001/XMLSchema" xmlns:xs="http://www.w3.org/2001/XMLSchema" xmlns:p="http://schemas.microsoft.com/office/2006/metadata/properties" xmlns:ns3="231f563f-6a68-41df-891e-5bcc6c7f95c8" xmlns:ns4="3c9899cd-c75a-4ae2-b7a4-f45e86029399" targetNamespace="http://schemas.microsoft.com/office/2006/metadata/properties" ma:root="true" ma:fieldsID="244323c553812876bf273a082496e0d8" ns3:_="" ns4:_="">
    <xsd:import namespace="231f563f-6a68-41df-891e-5bcc6c7f95c8"/>
    <xsd:import namespace="3c9899cd-c75a-4ae2-b7a4-f45e8602939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1f563f-6a68-41df-891e-5bcc6c7f95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9899cd-c75a-4ae2-b7a4-f45e8602939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31f563f-6a68-41df-891e-5bcc6c7f95c8" xsi:nil="true"/>
  </documentManagement>
</p:properties>
</file>

<file path=customXml/itemProps1.xml><?xml version="1.0" encoding="utf-8"?>
<ds:datastoreItem xmlns:ds="http://schemas.openxmlformats.org/officeDocument/2006/customXml" ds:itemID="{3ECF0B1F-00EB-4819-8DC9-1782CA8BED4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889050C-0361-4948-BC2A-9A261899A5CB}">
  <ds:schemaRefs>
    <ds:schemaRef ds:uri="231f563f-6a68-41df-891e-5bcc6c7f95c8"/>
    <ds:schemaRef ds:uri="3c9899cd-c75a-4ae2-b7a4-f45e8602939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A2AA28B-6FE2-4B8C-9FC2-D765F7C06912}">
  <ds:schemaRefs>
    <ds:schemaRef ds:uri="231f563f-6a68-41df-891e-5bcc6c7f95c8"/>
    <ds:schemaRef ds:uri="3c9899cd-c75a-4ae2-b7a4-f45e8602939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0</TotalTime>
  <Words>895</Words>
  <Application>Microsoft Office PowerPoint</Application>
  <PresentationFormat>Widescreen</PresentationFormat>
  <Paragraphs>97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Office Theme</vt:lpstr>
      <vt:lpstr>Pittsford Curriculum Options</vt:lpstr>
      <vt:lpstr>Agenda</vt:lpstr>
      <vt:lpstr>Graduation &amp; 4 Year Planning</vt:lpstr>
      <vt:lpstr>Curriculum Planning Resources</vt:lpstr>
      <vt:lpstr>Course Planning Timeline</vt:lpstr>
      <vt:lpstr>Rigorous Coursework Options</vt:lpstr>
      <vt:lpstr>Honors Course Options</vt:lpstr>
      <vt:lpstr>AP Course Offerings</vt:lpstr>
      <vt:lpstr>Doubling Up</vt:lpstr>
      <vt:lpstr>Examples </vt:lpstr>
      <vt:lpstr>Credit by Exam</vt:lpstr>
      <vt:lpstr>Credit by Exam</vt:lpstr>
      <vt:lpstr>Considerations </vt:lpstr>
    </vt:vector>
  </TitlesOfParts>
  <Company>Pittsford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Dawn Howe</dc:creator>
  <cp:lastModifiedBy>Dawn Howe</cp:lastModifiedBy>
  <cp:revision>2</cp:revision>
  <cp:lastPrinted>2024-11-14T14:23:44Z</cp:lastPrinted>
  <dcterms:created xsi:type="dcterms:W3CDTF">2024-11-12T18:07:44Z</dcterms:created>
  <dcterms:modified xsi:type="dcterms:W3CDTF">2024-11-14T20:13:08Z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0x010100996597124227E442A1131139401F2BE6</vt:lpwstr>
  </property>
</Properties>
</file>